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6" r:id="rId5"/>
    <p:sldId id="261" r:id="rId6"/>
    <p:sldId id="263" r:id="rId7"/>
    <p:sldId id="268" r:id="rId8"/>
    <p:sldId id="259" r:id="rId9"/>
    <p:sldId id="264" r:id="rId10"/>
    <p:sldId id="266" r:id="rId11"/>
    <p:sldId id="265" r:id="rId12"/>
    <p:sldId id="267" r:id="rId13"/>
    <p:sldId id="262" r:id="rId14"/>
    <p:sldId id="258" r:id="rId1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7968BA-99BA-4101-9383-7D1A35819A43}" v="180" dt="2023-03-17T10:13:35.9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59" autoAdjust="0"/>
    <p:restoredTop sz="94660"/>
  </p:normalViewPr>
  <p:slideViewPr>
    <p:cSldViewPr snapToGrid="0">
      <p:cViewPr varScale="1">
        <p:scale>
          <a:sx n="59" d="100"/>
          <a:sy n="59" d="100"/>
        </p:scale>
        <p:origin x="812" y="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calle Cup" userId="abbe84a0-611b-406e-b251-e8b4b71c069a" providerId="ADAL" clId="{A37968BA-99BA-4101-9383-7D1A35819A43}"/>
    <pc:docChg chg="custSel addSld delSld modSld sldOrd">
      <pc:chgData name="Pascalle Cup" userId="abbe84a0-611b-406e-b251-e8b4b71c069a" providerId="ADAL" clId="{A37968BA-99BA-4101-9383-7D1A35819A43}" dt="2023-03-17T10:13:35.929" v="2293" actId="20577"/>
      <pc:docMkLst>
        <pc:docMk/>
      </pc:docMkLst>
      <pc:sldChg chg="modSp mod">
        <pc:chgData name="Pascalle Cup" userId="abbe84a0-611b-406e-b251-e8b4b71c069a" providerId="ADAL" clId="{A37968BA-99BA-4101-9383-7D1A35819A43}" dt="2023-03-16T16:52:58.433" v="2" actId="20577"/>
        <pc:sldMkLst>
          <pc:docMk/>
          <pc:sldMk cId="3351439039" sldId="256"/>
        </pc:sldMkLst>
        <pc:spChg chg="mod">
          <ac:chgData name="Pascalle Cup" userId="abbe84a0-611b-406e-b251-e8b4b71c069a" providerId="ADAL" clId="{A37968BA-99BA-4101-9383-7D1A35819A43}" dt="2023-03-16T16:52:58.433" v="2" actId="20577"/>
          <ac:spMkLst>
            <pc:docMk/>
            <pc:sldMk cId="3351439039" sldId="256"/>
            <ac:spMk id="2" creationId="{00000000-0000-0000-0000-000000000000}"/>
          </ac:spMkLst>
        </pc:spChg>
        <pc:spChg chg="mod">
          <ac:chgData name="Pascalle Cup" userId="abbe84a0-611b-406e-b251-e8b4b71c069a" providerId="ADAL" clId="{A37968BA-99BA-4101-9383-7D1A35819A43}" dt="2023-03-16T16:52:47.867" v="1" actId="20577"/>
          <ac:spMkLst>
            <pc:docMk/>
            <pc:sldMk cId="3351439039" sldId="256"/>
            <ac:spMk id="3" creationId="{00000000-0000-0000-0000-000000000000}"/>
          </ac:spMkLst>
        </pc:spChg>
      </pc:sldChg>
      <pc:sldChg chg="modSp del">
        <pc:chgData name="Pascalle Cup" userId="abbe84a0-611b-406e-b251-e8b4b71c069a" providerId="ADAL" clId="{A37968BA-99BA-4101-9383-7D1A35819A43}" dt="2023-03-16T18:29:28.151" v="1928" actId="47"/>
        <pc:sldMkLst>
          <pc:docMk/>
          <pc:sldMk cId="2010600441" sldId="257"/>
        </pc:sldMkLst>
        <pc:graphicFrameChg chg="mod">
          <ac:chgData name="Pascalle Cup" userId="abbe84a0-611b-406e-b251-e8b4b71c069a" providerId="ADAL" clId="{A37968BA-99BA-4101-9383-7D1A35819A43}" dt="2023-03-16T18:03:59.889" v="1652" actId="313"/>
          <ac:graphicFrameMkLst>
            <pc:docMk/>
            <pc:sldMk cId="2010600441" sldId="257"/>
            <ac:graphicFrameMk id="25" creationId="{C6823515-DCB8-136D-13E7-A382623A1B1A}"/>
          </ac:graphicFrameMkLst>
        </pc:graphicFrameChg>
      </pc:sldChg>
      <pc:sldChg chg="addSp delSp modSp mod">
        <pc:chgData name="Pascalle Cup" userId="abbe84a0-611b-406e-b251-e8b4b71c069a" providerId="ADAL" clId="{A37968BA-99BA-4101-9383-7D1A35819A43}" dt="2023-03-16T19:47:03.025" v="2068"/>
        <pc:sldMkLst>
          <pc:docMk/>
          <pc:sldMk cId="869137100" sldId="258"/>
        </pc:sldMkLst>
        <pc:spChg chg="mod">
          <ac:chgData name="Pascalle Cup" userId="abbe84a0-611b-406e-b251-e8b4b71c069a" providerId="ADAL" clId="{A37968BA-99BA-4101-9383-7D1A35819A43}" dt="2023-03-16T18:29:21.912" v="1926" actId="6549"/>
          <ac:spMkLst>
            <pc:docMk/>
            <pc:sldMk cId="869137100" sldId="258"/>
            <ac:spMk id="2" creationId="{0386E90A-4AB9-EC4B-0D40-A7E14D48A4F4}"/>
          </ac:spMkLst>
        </pc:spChg>
        <pc:spChg chg="del mod">
          <ac:chgData name="Pascalle Cup" userId="abbe84a0-611b-406e-b251-e8b4b71c069a" providerId="ADAL" clId="{A37968BA-99BA-4101-9383-7D1A35819A43}" dt="2023-03-16T18:29:07.154" v="1911" actId="478"/>
          <ac:spMkLst>
            <pc:docMk/>
            <pc:sldMk cId="869137100" sldId="258"/>
            <ac:spMk id="3" creationId="{600167FD-EDE3-FAF7-A99C-F55B7EC7B90B}"/>
          </ac:spMkLst>
        </pc:spChg>
        <pc:spChg chg="add del mod">
          <ac:chgData name="Pascalle Cup" userId="abbe84a0-611b-406e-b251-e8b4b71c069a" providerId="ADAL" clId="{A37968BA-99BA-4101-9383-7D1A35819A43}" dt="2023-03-16T18:29:16.715" v="1913" actId="478"/>
          <ac:spMkLst>
            <pc:docMk/>
            <pc:sldMk cId="869137100" sldId="258"/>
            <ac:spMk id="5" creationId="{2C1B0689-E5A5-B1A9-3784-17AA41048BBB}"/>
          </ac:spMkLst>
        </pc:spChg>
        <pc:spChg chg="add del mod">
          <ac:chgData name="Pascalle Cup" userId="abbe84a0-611b-406e-b251-e8b4b71c069a" providerId="ADAL" clId="{A37968BA-99BA-4101-9383-7D1A35819A43}" dt="2023-03-16T19:47:03.025" v="2068"/>
          <ac:spMkLst>
            <pc:docMk/>
            <pc:sldMk cId="869137100" sldId="258"/>
            <ac:spMk id="6" creationId="{7466E8FE-DC01-CA4F-B3D6-27003608CD47}"/>
          </ac:spMkLst>
        </pc:spChg>
      </pc:sldChg>
      <pc:sldChg chg="modSp mod ord modNotesTx">
        <pc:chgData name="Pascalle Cup" userId="abbe84a0-611b-406e-b251-e8b4b71c069a" providerId="ADAL" clId="{A37968BA-99BA-4101-9383-7D1A35819A43}" dt="2023-03-16T19:49:01.732" v="2129" actId="20577"/>
        <pc:sldMkLst>
          <pc:docMk/>
          <pc:sldMk cId="3148753765" sldId="259"/>
        </pc:sldMkLst>
        <pc:spChg chg="mod">
          <ac:chgData name="Pascalle Cup" userId="abbe84a0-611b-406e-b251-e8b4b71c069a" providerId="ADAL" clId="{A37968BA-99BA-4101-9383-7D1A35819A43}" dt="2023-03-16T18:11:14.432" v="1837" actId="790"/>
          <ac:spMkLst>
            <pc:docMk/>
            <pc:sldMk cId="3148753765" sldId="259"/>
            <ac:spMk id="2" creationId="{25A6FA3B-B7D8-14EE-BD29-A874CF71B0C7}"/>
          </ac:spMkLst>
        </pc:spChg>
        <pc:spChg chg="mod">
          <ac:chgData name="Pascalle Cup" userId="abbe84a0-611b-406e-b251-e8b4b71c069a" providerId="ADAL" clId="{A37968BA-99BA-4101-9383-7D1A35819A43}" dt="2023-03-16T18:29:50.524" v="1939" actId="20577"/>
          <ac:spMkLst>
            <pc:docMk/>
            <pc:sldMk cId="3148753765" sldId="259"/>
            <ac:spMk id="3" creationId="{C8E316CB-982E-E6A9-2F82-97D243496A6A}"/>
          </ac:spMkLst>
        </pc:spChg>
      </pc:sldChg>
      <pc:sldChg chg="del">
        <pc:chgData name="Pascalle Cup" userId="abbe84a0-611b-406e-b251-e8b4b71c069a" providerId="ADAL" clId="{A37968BA-99BA-4101-9383-7D1A35819A43}" dt="2023-03-16T18:29:24.544" v="1927" actId="47"/>
        <pc:sldMkLst>
          <pc:docMk/>
          <pc:sldMk cId="4274367335" sldId="260"/>
        </pc:sldMkLst>
      </pc:sldChg>
      <pc:sldChg chg="addSp delSp modSp mod">
        <pc:chgData name="Pascalle Cup" userId="abbe84a0-611b-406e-b251-e8b4b71c069a" providerId="ADAL" clId="{A37968BA-99BA-4101-9383-7D1A35819A43}" dt="2023-03-16T18:04:31.037" v="1720" actId="20577"/>
        <pc:sldMkLst>
          <pc:docMk/>
          <pc:sldMk cId="3548819571" sldId="261"/>
        </pc:sldMkLst>
        <pc:spChg chg="add mod">
          <ac:chgData name="Pascalle Cup" userId="abbe84a0-611b-406e-b251-e8b4b71c069a" providerId="ADAL" clId="{A37968BA-99BA-4101-9383-7D1A35819A43}" dt="2023-03-16T18:04:31.037" v="1720" actId="20577"/>
          <ac:spMkLst>
            <pc:docMk/>
            <pc:sldMk cId="3548819571" sldId="261"/>
            <ac:spMk id="3" creationId="{2D13185F-E3BA-4568-3F39-B0199A776F51}"/>
          </ac:spMkLst>
        </pc:spChg>
        <pc:picChg chg="del">
          <ac:chgData name="Pascalle Cup" userId="abbe84a0-611b-406e-b251-e8b4b71c069a" providerId="ADAL" clId="{A37968BA-99BA-4101-9383-7D1A35819A43}" dt="2023-03-16T17:51:42.048" v="5" actId="478"/>
          <ac:picMkLst>
            <pc:docMk/>
            <pc:sldMk cId="3548819571" sldId="261"/>
            <ac:picMk id="4" creationId="{38926815-13D1-2100-B60E-1F7F39E2402F}"/>
          </ac:picMkLst>
        </pc:picChg>
      </pc:sldChg>
      <pc:sldChg chg="addSp delSp modSp new mod ord">
        <pc:chgData name="Pascalle Cup" userId="abbe84a0-611b-406e-b251-e8b4b71c069a" providerId="ADAL" clId="{A37968BA-99BA-4101-9383-7D1A35819A43}" dt="2023-03-16T20:30:21.114" v="2288" actId="688"/>
        <pc:sldMkLst>
          <pc:docMk/>
          <pc:sldMk cId="3334878086" sldId="262"/>
        </pc:sldMkLst>
        <pc:spChg chg="add mod">
          <ac:chgData name="Pascalle Cup" userId="abbe84a0-611b-406e-b251-e8b4b71c069a" providerId="ADAL" clId="{A37968BA-99BA-4101-9383-7D1A35819A43}" dt="2023-03-16T20:30:07.002" v="2269" actId="1076"/>
          <ac:spMkLst>
            <pc:docMk/>
            <pc:sldMk cId="3334878086" sldId="262"/>
            <ac:spMk id="3" creationId="{8D8FD083-2609-7CAD-011A-846853CB0941}"/>
          </ac:spMkLst>
        </pc:spChg>
        <pc:spChg chg="add del mod">
          <ac:chgData name="Pascalle Cup" userId="abbe84a0-611b-406e-b251-e8b4b71c069a" providerId="ADAL" clId="{A37968BA-99BA-4101-9383-7D1A35819A43}" dt="2023-03-16T19:24:26.961" v="2043"/>
          <ac:spMkLst>
            <pc:docMk/>
            <pc:sldMk cId="3334878086" sldId="262"/>
            <ac:spMk id="4" creationId="{946B5020-2519-70E5-03BB-E50C7EC16AFF}"/>
          </ac:spMkLst>
        </pc:spChg>
        <pc:spChg chg="add mod">
          <ac:chgData name="Pascalle Cup" userId="abbe84a0-611b-406e-b251-e8b4b71c069a" providerId="ADAL" clId="{A37968BA-99BA-4101-9383-7D1A35819A43}" dt="2023-03-16T19:46:49.755" v="2065" actId="313"/>
          <ac:spMkLst>
            <pc:docMk/>
            <pc:sldMk cId="3334878086" sldId="262"/>
            <ac:spMk id="6" creationId="{6FB38271-FD3C-835A-01D4-45E3738EF5E6}"/>
          </ac:spMkLst>
        </pc:spChg>
        <pc:spChg chg="add mod">
          <ac:chgData name="Pascalle Cup" userId="abbe84a0-611b-406e-b251-e8b4b71c069a" providerId="ADAL" clId="{A37968BA-99BA-4101-9383-7D1A35819A43}" dt="2023-03-16T20:30:21.114" v="2288" actId="688"/>
          <ac:spMkLst>
            <pc:docMk/>
            <pc:sldMk cId="3334878086" sldId="262"/>
            <ac:spMk id="7" creationId="{7D3B1779-F5D9-8936-EC29-A11E6CA6F11D}"/>
          </ac:spMkLst>
        </pc:spChg>
      </pc:sldChg>
      <pc:sldChg chg="addSp delSp modSp new mod">
        <pc:chgData name="Pascalle Cup" userId="abbe84a0-611b-406e-b251-e8b4b71c069a" providerId="ADAL" clId="{A37968BA-99BA-4101-9383-7D1A35819A43}" dt="2023-03-16T18:11:02.588" v="1836" actId="6549"/>
        <pc:sldMkLst>
          <pc:docMk/>
          <pc:sldMk cId="133141379" sldId="263"/>
        </pc:sldMkLst>
        <pc:spChg chg="mod">
          <ac:chgData name="Pascalle Cup" userId="abbe84a0-611b-406e-b251-e8b4b71c069a" providerId="ADAL" clId="{A37968BA-99BA-4101-9383-7D1A35819A43}" dt="2023-03-16T18:11:02.588" v="1836" actId="6549"/>
          <ac:spMkLst>
            <pc:docMk/>
            <pc:sldMk cId="133141379" sldId="263"/>
            <ac:spMk id="2" creationId="{1910847C-E691-7810-E9F5-639A163D27D0}"/>
          </ac:spMkLst>
        </pc:spChg>
        <pc:spChg chg="add del mod">
          <ac:chgData name="Pascalle Cup" userId="abbe84a0-611b-406e-b251-e8b4b71c069a" providerId="ADAL" clId="{A37968BA-99BA-4101-9383-7D1A35819A43}" dt="2023-03-16T17:54:48.166" v="358"/>
          <ac:spMkLst>
            <pc:docMk/>
            <pc:sldMk cId="133141379" sldId="263"/>
            <ac:spMk id="3" creationId="{636D53BF-2296-7FCF-0033-1FE2C79A6588}"/>
          </ac:spMkLst>
        </pc:spChg>
        <pc:spChg chg="add mod">
          <ac:chgData name="Pascalle Cup" userId="abbe84a0-611b-406e-b251-e8b4b71c069a" providerId="ADAL" clId="{A37968BA-99BA-4101-9383-7D1A35819A43}" dt="2023-03-16T18:04:48.891" v="1722" actId="20577"/>
          <ac:spMkLst>
            <pc:docMk/>
            <pc:sldMk cId="133141379" sldId="263"/>
            <ac:spMk id="4" creationId="{98F6E24C-8ACE-13B0-60A7-34458143A80E}"/>
          </ac:spMkLst>
        </pc:spChg>
      </pc:sldChg>
      <pc:sldChg chg="addSp delSp modSp new mod modAnim">
        <pc:chgData name="Pascalle Cup" userId="abbe84a0-611b-406e-b251-e8b4b71c069a" providerId="ADAL" clId="{A37968BA-99BA-4101-9383-7D1A35819A43}" dt="2023-03-16T18:29:55.240" v="1947" actId="20577"/>
        <pc:sldMkLst>
          <pc:docMk/>
          <pc:sldMk cId="2681795754" sldId="264"/>
        </pc:sldMkLst>
        <pc:spChg chg="mod">
          <ac:chgData name="Pascalle Cup" userId="abbe84a0-611b-406e-b251-e8b4b71c069a" providerId="ADAL" clId="{A37968BA-99BA-4101-9383-7D1A35819A43}" dt="2023-03-16T18:29:55.240" v="1947" actId="20577"/>
          <ac:spMkLst>
            <pc:docMk/>
            <pc:sldMk cId="2681795754" sldId="264"/>
            <ac:spMk id="2" creationId="{FBAAE6D1-5851-70D0-3B17-B29878166673}"/>
          </ac:spMkLst>
        </pc:spChg>
        <pc:spChg chg="add mod">
          <ac:chgData name="Pascalle Cup" userId="abbe84a0-611b-406e-b251-e8b4b71c069a" providerId="ADAL" clId="{A37968BA-99BA-4101-9383-7D1A35819A43}" dt="2023-03-16T18:19:56.719" v="1855" actId="1076"/>
          <ac:spMkLst>
            <pc:docMk/>
            <pc:sldMk cId="2681795754" sldId="264"/>
            <ac:spMk id="4" creationId="{AD1FE2DD-F79B-5166-0A4F-2652B0E6ADC6}"/>
          </ac:spMkLst>
        </pc:spChg>
        <pc:spChg chg="add mod">
          <ac:chgData name="Pascalle Cup" userId="abbe84a0-611b-406e-b251-e8b4b71c069a" providerId="ADAL" clId="{A37968BA-99BA-4101-9383-7D1A35819A43}" dt="2023-03-16T18:19:59.655" v="1856" actId="1076"/>
          <ac:spMkLst>
            <pc:docMk/>
            <pc:sldMk cId="2681795754" sldId="264"/>
            <ac:spMk id="6" creationId="{C7536189-1FEB-1135-D609-7AF9254ED169}"/>
          </ac:spMkLst>
        </pc:spChg>
        <pc:picChg chg="add del mod">
          <ac:chgData name="Pascalle Cup" userId="abbe84a0-611b-406e-b251-e8b4b71c069a" providerId="ADAL" clId="{A37968BA-99BA-4101-9383-7D1A35819A43}" dt="2023-03-16T18:23:29.285" v="1902" actId="21"/>
          <ac:picMkLst>
            <pc:docMk/>
            <pc:sldMk cId="2681795754" sldId="264"/>
            <ac:picMk id="7" creationId="{469A64FB-A52D-FA18-8FC1-281BFCC1619E}"/>
          </ac:picMkLst>
        </pc:picChg>
        <pc:picChg chg="add mod">
          <ac:chgData name="Pascalle Cup" userId="abbe84a0-611b-406e-b251-e8b4b71c069a" providerId="ADAL" clId="{A37968BA-99BA-4101-9383-7D1A35819A43}" dt="2023-03-16T18:28:13.165" v="1907" actId="1076"/>
          <ac:picMkLst>
            <pc:docMk/>
            <pc:sldMk cId="2681795754" sldId="264"/>
            <ac:picMk id="8" creationId="{DAD251A1-B9F6-2E74-6AD3-1CB64002E275}"/>
          </ac:picMkLst>
        </pc:picChg>
      </pc:sldChg>
      <pc:sldChg chg="addSp modSp new mod modAnim">
        <pc:chgData name="Pascalle Cup" userId="abbe84a0-611b-406e-b251-e8b4b71c069a" providerId="ADAL" clId="{A37968BA-99BA-4101-9383-7D1A35819A43}" dt="2023-03-17T10:13:35.929" v="2293" actId="20577"/>
        <pc:sldMkLst>
          <pc:docMk/>
          <pc:sldMk cId="330886016" sldId="265"/>
        </pc:sldMkLst>
        <pc:spChg chg="mod">
          <ac:chgData name="Pascalle Cup" userId="abbe84a0-611b-406e-b251-e8b4b71c069a" providerId="ADAL" clId="{A37968BA-99BA-4101-9383-7D1A35819A43}" dt="2023-03-16T18:29:59.526" v="1955" actId="20577"/>
          <ac:spMkLst>
            <pc:docMk/>
            <pc:sldMk cId="330886016" sldId="265"/>
            <ac:spMk id="2" creationId="{9B7392E6-95CF-F31B-62D0-11EB1ECF16A5}"/>
          </ac:spMkLst>
        </pc:spChg>
        <pc:spChg chg="add mod">
          <ac:chgData name="Pascalle Cup" userId="abbe84a0-611b-406e-b251-e8b4b71c069a" providerId="ADAL" clId="{A37968BA-99BA-4101-9383-7D1A35819A43}" dt="2023-03-16T18:20:39.167" v="1869" actId="1076"/>
          <ac:spMkLst>
            <pc:docMk/>
            <pc:sldMk cId="330886016" sldId="265"/>
            <ac:spMk id="4" creationId="{7CF1135D-4636-D7C1-48ED-012FD9B9158E}"/>
          </ac:spMkLst>
        </pc:spChg>
        <pc:spChg chg="add mod">
          <ac:chgData name="Pascalle Cup" userId="abbe84a0-611b-406e-b251-e8b4b71c069a" providerId="ADAL" clId="{A37968BA-99BA-4101-9383-7D1A35819A43}" dt="2023-03-16T20:28:11.036" v="2252" actId="20577"/>
          <ac:spMkLst>
            <pc:docMk/>
            <pc:sldMk cId="330886016" sldId="265"/>
            <ac:spMk id="6" creationId="{AAE5318D-AC68-24EC-6345-087A3E021236}"/>
          </ac:spMkLst>
        </pc:spChg>
        <pc:spChg chg="add mod">
          <ac:chgData name="Pascalle Cup" userId="abbe84a0-611b-406e-b251-e8b4b71c069a" providerId="ADAL" clId="{A37968BA-99BA-4101-9383-7D1A35819A43}" dt="2023-03-16T18:21:00.481" v="1877" actId="113"/>
          <ac:spMkLst>
            <pc:docMk/>
            <pc:sldMk cId="330886016" sldId="265"/>
            <ac:spMk id="8" creationId="{0644E5F1-949A-383F-5A94-72BCDFC15AA1}"/>
          </ac:spMkLst>
        </pc:spChg>
        <pc:spChg chg="add mod">
          <ac:chgData name="Pascalle Cup" userId="abbe84a0-611b-406e-b251-e8b4b71c069a" providerId="ADAL" clId="{A37968BA-99BA-4101-9383-7D1A35819A43}" dt="2023-03-17T10:13:35.929" v="2293" actId="20577"/>
          <ac:spMkLst>
            <pc:docMk/>
            <pc:sldMk cId="330886016" sldId="265"/>
            <ac:spMk id="10" creationId="{9CCAE916-AB0D-E266-0054-068BDCF72D36}"/>
          </ac:spMkLst>
        </pc:spChg>
      </pc:sldChg>
      <pc:sldChg chg="addSp delSp modSp new mod setBg">
        <pc:chgData name="Pascalle Cup" userId="abbe84a0-611b-406e-b251-e8b4b71c069a" providerId="ADAL" clId="{A37968BA-99BA-4101-9383-7D1A35819A43}" dt="2023-03-16T18:28:29.560" v="1908" actId="26606"/>
        <pc:sldMkLst>
          <pc:docMk/>
          <pc:sldMk cId="9459826" sldId="266"/>
        </pc:sldMkLst>
        <pc:spChg chg="add del">
          <ac:chgData name="Pascalle Cup" userId="abbe84a0-611b-406e-b251-e8b4b71c069a" providerId="ADAL" clId="{A37968BA-99BA-4101-9383-7D1A35819A43}" dt="2023-03-16T18:28:29.560" v="1908" actId="26606"/>
          <ac:spMkLst>
            <pc:docMk/>
            <pc:sldMk cId="9459826" sldId="266"/>
            <ac:spMk id="7" creationId="{42A4FC2C-047E-45A5-965D-8E1E3BF09BC6}"/>
          </ac:spMkLst>
        </pc:spChg>
        <pc:picChg chg="add mod">
          <ac:chgData name="Pascalle Cup" userId="abbe84a0-611b-406e-b251-e8b4b71c069a" providerId="ADAL" clId="{A37968BA-99BA-4101-9383-7D1A35819A43}" dt="2023-03-16T18:28:29.560" v="1908" actId="26606"/>
          <ac:picMkLst>
            <pc:docMk/>
            <pc:sldMk cId="9459826" sldId="266"/>
            <ac:picMk id="2" creationId="{E57AE6C4-1111-456F-6174-DA15E0092067}"/>
          </ac:picMkLst>
        </pc:picChg>
      </pc:sldChg>
      <pc:sldChg chg="addSp modSp new mod">
        <pc:chgData name="Pascalle Cup" userId="abbe84a0-611b-406e-b251-e8b4b71c069a" providerId="ADAL" clId="{A37968BA-99BA-4101-9383-7D1A35819A43}" dt="2023-03-16T20:29:57.743" v="2268" actId="20577"/>
        <pc:sldMkLst>
          <pc:docMk/>
          <pc:sldMk cId="959647519" sldId="267"/>
        </pc:sldMkLst>
        <pc:spChg chg="mod">
          <ac:chgData name="Pascalle Cup" userId="abbe84a0-611b-406e-b251-e8b4b71c069a" providerId="ADAL" clId="{A37968BA-99BA-4101-9383-7D1A35819A43}" dt="2023-03-16T19:50:19.820" v="2143" actId="20577"/>
          <ac:spMkLst>
            <pc:docMk/>
            <pc:sldMk cId="959647519" sldId="267"/>
            <ac:spMk id="2" creationId="{285885CA-91C8-E8D3-4822-AAB223666116}"/>
          </ac:spMkLst>
        </pc:spChg>
        <pc:spChg chg="add mod">
          <ac:chgData name="Pascalle Cup" userId="abbe84a0-611b-406e-b251-e8b4b71c069a" providerId="ADAL" clId="{A37968BA-99BA-4101-9383-7D1A35819A43}" dt="2023-03-16T20:29:54.546" v="2265" actId="20577"/>
          <ac:spMkLst>
            <pc:docMk/>
            <pc:sldMk cId="959647519" sldId="267"/>
            <ac:spMk id="4" creationId="{FE8D2AAD-481F-1643-C1F8-B26DF7D41D95}"/>
          </ac:spMkLst>
        </pc:spChg>
        <pc:spChg chg="add mod">
          <ac:chgData name="Pascalle Cup" userId="abbe84a0-611b-406e-b251-e8b4b71c069a" providerId="ADAL" clId="{A37968BA-99BA-4101-9383-7D1A35819A43}" dt="2023-03-16T20:29:57.743" v="2268" actId="20577"/>
          <ac:spMkLst>
            <pc:docMk/>
            <pc:sldMk cId="959647519" sldId="267"/>
            <ac:spMk id="5" creationId="{11710178-636E-4D27-0AE9-CD01EFC70C87}"/>
          </ac:spMkLst>
        </pc:spChg>
      </pc:sldChg>
      <pc:sldChg chg="addSp modSp new mod">
        <pc:chgData name="Pascalle Cup" userId="abbe84a0-611b-406e-b251-e8b4b71c069a" providerId="ADAL" clId="{A37968BA-99BA-4101-9383-7D1A35819A43}" dt="2023-03-16T20:32:49.073" v="2292" actId="20577"/>
        <pc:sldMkLst>
          <pc:docMk/>
          <pc:sldMk cId="2535184518" sldId="268"/>
        </pc:sldMkLst>
        <pc:spChg chg="add mod">
          <ac:chgData name="Pascalle Cup" userId="abbe84a0-611b-406e-b251-e8b4b71c069a" providerId="ADAL" clId="{A37968BA-99BA-4101-9383-7D1A35819A43}" dt="2023-03-16T20:32:49.073" v="2292" actId="20577"/>
          <ac:spMkLst>
            <pc:docMk/>
            <pc:sldMk cId="2535184518" sldId="268"/>
            <ac:spMk id="3" creationId="{5666670C-2264-CF7E-B321-9BE710317150}"/>
          </ac:spMkLst>
        </pc:spChg>
      </pc:sldChg>
      <pc:sldChg chg="addSp delSp new del mod">
        <pc:chgData name="Pascalle Cup" userId="abbe84a0-611b-406e-b251-e8b4b71c069a" providerId="ADAL" clId="{A37968BA-99BA-4101-9383-7D1A35819A43}" dt="2023-03-16T20:29:47.918" v="2262" actId="47"/>
        <pc:sldMkLst>
          <pc:docMk/>
          <pc:sldMk cId="3007406827" sldId="268"/>
        </pc:sldMkLst>
        <pc:spChg chg="add del">
          <ac:chgData name="Pascalle Cup" userId="abbe84a0-611b-406e-b251-e8b4b71c069a" providerId="ADAL" clId="{A37968BA-99BA-4101-9383-7D1A35819A43}" dt="2023-03-16T19:55:05.263" v="2153" actId="478"/>
          <ac:spMkLst>
            <pc:docMk/>
            <pc:sldMk cId="3007406827" sldId="268"/>
            <ac:spMk id="3" creationId="{3C25FE95-CFCC-E488-3881-1F6E72432D5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446A43-BF62-4053-8CAB-006F6186C419}" type="datetimeFigureOut">
              <a:rPr lang="nl-NL" smtClean="0"/>
              <a:t>17-3-2023</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7128F6-F65C-442F-B343-9B86E27EB2FA}" type="slidenum">
              <a:rPr lang="nl-NL" smtClean="0"/>
              <a:t>‹nr.›</a:t>
            </a:fld>
            <a:endParaRPr lang="nl-NL"/>
          </a:p>
        </p:txBody>
      </p:sp>
    </p:spTree>
    <p:extLst>
      <p:ext uri="{BB962C8B-B14F-4D97-AF65-F5344CB8AC3E}">
        <p14:creationId xmlns:p14="http://schemas.microsoft.com/office/powerpoint/2010/main" val="2542034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Maak opdrachten in de </a:t>
            </a:r>
            <a:r>
              <a:rPr lang="nl-NL" dirty="0" err="1"/>
              <a:t>handout</a:t>
            </a:r>
            <a:r>
              <a:rPr lang="nl-NL" dirty="0"/>
              <a:t> </a:t>
            </a:r>
          </a:p>
        </p:txBody>
      </p:sp>
      <p:sp>
        <p:nvSpPr>
          <p:cNvPr id="4" name="Tijdelijke aanduiding voor dianummer 3"/>
          <p:cNvSpPr>
            <a:spLocks noGrp="1"/>
          </p:cNvSpPr>
          <p:nvPr>
            <p:ph type="sldNum" sz="quarter" idx="5"/>
          </p:nvPr>
        </p:nvSpPr>
        <p:spPr/>
        <p:txBody>
          <a:bodyPr/>
          <a:lstStyle/>
          <a:p>
            <a:fld id="{9A7128F6-F65C-442F-B343-9B86E27EB2FA}" type="slidenum">
              <a:rPr lang="nl-NL" smtClean="0"/>
              <a:t>5</a:t>
            </a:fld>
            <a:endParaRPr lang="nl-NL"/>
          </a:p>
        </p:txBody>
      </p:sp>
    </p:spTree>
    <p:extLst>
      <p:ext uri="{BB962C8B-B14F-4D97-AF65-F5344CB8AC3E}">
        <p14:creationId xmlns:p14="http://schemas.microsoft.com/office/powerpoint/2010/main" val="11756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endParaRPr lang="de-DE"/>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de-DE"/>
          </a:p>
        </p:txBody>
      </p:sp>
      <p:sp>
        <p:nvSpPr>
          <p:cNvPr id="4" name="Tijdelijke aanduiding voor datum 3"/>
          <p:cNvSpPr>
            <a:spLocks noGrp="1"/>
          </p:cNvSpPr>
          <p:nvPr>
            <p:ph type="dt" sz="half" idx="10"/>
          </p:nvPr>
        </p:nvSpPr>
        <p:spPr/>
        <p:txBody>
          <a:bodyPr/>
          <a:lstStyle/>
          <a:p>
            <a:fld id="{CA953BDC-9EAE-49FE-9892-958C9F845175}" type="datetimeFigureOut">
              <a:rPr lang="de-DE" smtClean="0"/>
              <a:t>17.03.2023</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4249299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10"/>
          </p:nvPr>
        </p:nvSpPr>
        <p:spPr/>
        <p:txBody>
          <a:bodyPr/>
          <a:lstStyle/>
          <a:p>
            <a:fld id="{CA953BDC-9EAE-49FE-9892-958C9F845175}" type="datetimeFigureOut">
              <a:rPr lang="de-DE" smtClean="0"/>
              <a:t>17.03.2023</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515967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endParaRPr lang="de-DE"/>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10"/>
          </p:nvPr>
        </p:nvSpPr>
        <p:spPr/>
        <p:txBody>
          <a:bodyPr/>
          <a:lstStyle/>
          <a:p>
            <a:fld id="{CA953BDC-9EAE-49FE-9892-958C9F845175}" type="datetimeFigureOut">
              <a:rPr lang="de-DE" smtClean="0"/>
              <a:t>17.03.2023</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3231119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10"/>
          </p:nvPr>
        </p:nvSpPr>
        <p:spPr/>
        <p:txBody>
          <a:bodyPr/>
          <a:lstStyle/>
          <a:p>
            <a:fld id="{CA953BDC-9EAE-49FE-9892-958C9F845175}" type="datetimeFigureOut">
              <a:rPr lang="de-DE" smtClean="0"/>
              <a:t>17.03.2023</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3885912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endParaRPr lang="de-DE"/>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CA953BDC-9EAE-49FE-9892-958C9F845175}" type="datetimeFigureOut">
              <a:rPr lang="de-DE" smtClean="0"/>
              <a:t>17.03.2023</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1843495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inhoud 2"/>
          <p:cNvSpPr>
            <a:spLocks noGrp="1"/>
          </p:cNvSpPr>
          <p:nvPr>
            <p:ph sz="half" idx="1"/>
          </p:nvPr>
        </p:nvSpPr>
        <p:spPr>
          <a:xfrm>
            <a:off x="838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inhoud 3"/>
          <p:cNvSpPr>
            <a:spLocks noGrp="1"/>
          </p:cNvSpPr>
          <p:nvPr>
            <p:ph sz="half" idx="2"/>
          </p:nvPr>
        </p:nvSpPr>
        <p:spPr>
          <a:xfrm>
            <a:off x="6172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5" name="Tijdelijke aanduiding voor datum 4"/>
          <p:cNvSpPr>
            <a:spLocks noGrp="1"/>
          </p:cNvSpPr>
          <p:nvPr>
            <p:ph type="dt" sz="half" idx="10"/>
          </p:nvPr>
        </p:nvSpPr>
        <p:spPr/>
        <p:txBody>
          <a:bodyPr/>
          <a:lstStyle/>
          <a:p>
            <a:fld id="{CA953BDC-9EAE-49FE-9892-958C9F845175}" type="datetimeFigureOut">
              <a:rPr lang="de-DE" smtClean="0"/>
              <a:t>17.03.2023</a:t>
            </a:fld>
            <a:endParaRPr lang="de-DE"/>
          </a:p>
        </p:txBody>
      </p:sp>
      <p:sp>
        <p:nvSpPr>
          <p:cNvPr id="6" name="Tijdelijke aanduiding voor voettekst 5"/>
          <p:cNvSpPr>
            <a:spLocks noGrp="1"/>
          </p:cNvSpPr>
          <p:nvPr>
            <p:ph type="ftr" sz="quarter" idx="11"/>
          </p:nvPr>
        </p:nvSpPr>
        <p:spPr/>
        <p:txBody>
          <a:bodyPr/>
          <a:lstStyle/>
          <a:p>
            <a:endParaRPr lang="de-DE"/>
          </a:p>
        </p:txBody>
      </p:sp>
      <p:sp>
        <p:nvSpPr>
          <p:cNvPr id="7" name="Tijdelijke aanduiding voor dianummer 6"/>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957811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endParaRPr lang="de-DE"/>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7" name="Tijdelijke aanduiding voor datum 6"/>
          <p:cNvSpPr>
            <a:spLocks noGrp="1"/>
          </p:cNvSpPr>
          <p:nvPr>
            <p:ph type="dt" sz="half" idx="10"/>
          </p:nvPr>
        </p:nvSpPr>
        <p:spPr/>
        <p:txBody>
          <a:bodyPr/>
          <a:lstStyle/>
          <a:p>
            <a:fld id="{CA953BDC-9EAE-49FE-9892-958C9F845175}" type="datetimeFigureOut">
              <a:rPr lang="de-DE" smtClean="0"/>
              <a:t>17.03.2023</a:t>
            </a:fld>
            <a:endParaRPr lang="de-DE"/>
          </a:p>
        </p:txBody>
      </p:sp>
      <p:sp>
        <p:nvSpPr>
          <p:cNvPr id="8" name="Tijdelijke aanduiding voor voettekst 7"/>
          <p:cNvSpPr>
            <a:spLocks noGrp="1"/>
          </p:cNvSpPr>
          <p:nvPr>
            <p:ph type="ftr" sz="quarter" idx="11"/>
          </p:nvPr>
        </p:nvSpPr>
        <p:spPr/>
        <p:txBody>
          <a:bodyPr/>
          <a:lstStyle/>
          <a:p>
            <a:endParaRPr lang="de-DE"/>
          </a:p>
        </p:txBody>
      </p:sp>
      <p:sp>
        <p:nvSpPr>
          <p:cNvPr id="9" name="Tijdelijke aanduiding voor dianummer 8"/>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4148315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datum 2"/>
          <p:cNvSpPr>
            <a:spLocks noGrp="1"/>
          </p:cNvSpPr>
          <p:nvPr>
            <p:ph type="dt" sz="half" idx="10"/>
          </p:nvPr>
        </p:nvSpPr>
        <p:spPr/>
        <p:txBody>
          <a:bodyPr/>
          <a:lstStyle/>
          <a:p>
            <a:fld id="{CA953BDC-9EAE-49FE-9892-958C9F845175}" type="datetimeFigureOut">
              <a:rPr lang="de-DE" smtClean="0"/>
              <a:t>17.03.2023</a:t>
            </a:fld>
            <a:endParaRPr lang="de-DE"/>
          </a:p>
        </p:txBody>
      </p:sp>
      <p:sp>
        <p:nvSpPr>
          <p:cNvPr id="4" name="Tijdelijke aanduiding voor voettekst 3"/>
          <p:cNvSpPr>
            <a:spLocks noGrp="1"/>
          </p:cNvSpPr>
          <p:nvPr>
            <p:ph type="ftr" sz="quarter" idx="11"/>
          </p:nvPr>
        </p:nvSpPr>
        <p:spPr/>
        <p:txBody>
          <a:bodyPr/>
          <a:lstStyle/>
          <a:p>
            <a:endParaRPr lang="de-DE"/>
          </a:p>
        </p:txBody>
      </p:sp>
      <p:sp>
        <p:nvSpPr>
          <p:cNvPr id="5" name="Tijdelijke aanduiding voor dianummer 4"/>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1937782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CA953BDC-9EAE-49FE-9892-958C9F845175}" type="datetimeFigureOut">
              <a:rPr lang="de-DE" smtClean="0"/>
              <a:t>17.03.2023</a:t>
            </a:fld>
            <a:endParaRPr lang="de-DE"/>
          </a:p>
        </p:txBody>
      </p:sp>
      <p:sp>
        <p:nvSpPr>
          <p:cNvPr id="3" name="Tijdelijke aanduiding voor voettekst 2"/>
          <p:cNvSpPr>
            <a:spLocks noGrp="1"/>
          </p:cNvSpPr>
          <p:nvPr>
            <p:ph type="ftr" sz="quarter" idx="11"/>
          </p:nvPr>
        </p:nvSpPr>
        <p:spPr/>
        <p:txBody>
          <a:bodyPr/>
          <a:lstStyle/>
          <a:p>
            <a:endParaRPr lang="de-DE"/>
          </a:p>
        </p:txBody>
      </p:sp>
      <p:sp>
        <p:nvSpPr>
          <p:cNvPr id="4" name="Tijdelijke aanduiding voor dianummer 3"/>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3349604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de-DE"/>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CA953BDC-9EAE-49FE-9892-958C9F845175}" type="datetimeFigureOut">
              <a:rPr lang="de-DE" smtClean="0"/>
              <a:t>17.03.2023</a:t>
            </a:fld>
            <a:endParaRPr lang="de-DE"/>
          </a:p>
        </p:txBody>
      </p:sp>
      <p:sp>
        <p:nvSpPr>
          <p:cNvPr id="6" name="Tijdelijke aanduiding voor voettekst 5"/>
          <p:cNvSpPr>
            <a:spLocks noGrp="1"/>
          </p:cNvSpPr>
          <p:nvPr>
            <p:ph type="ftr" sz="quarter" idx="11"/>
          </p:nvPr>
        </p:nvSpPr>
        <p:spPr/>
        <p:txBody>
          <a:bodyPr/>
          <a:lstStyle/>
          <a:p>
            <a:endParaRPr lang="de-DE"/>
          </a:p>
        </p:txBody>
      </p:sp>
      <p:sp>
        <p:nvSpPr>
          <p:cNvPr id="7" name="Tijdelijke aanduiding voor dianummer 6"/>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2568389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de-DE"/>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CA953BDC-9EAE-49FE-9892-958C9F845175}" type="datetimeFigureOut">
              <a:rPr lang="de-DE" smtClean="0"/>
              <a:t>17.03.2023</a:t>
            </a:fld>
            <a:endParaRPr lang="de-DE"/>
          </a:p>
        </p:txBody>
      </p:sp>
      <p:sp>
        <p:nvSpPr>
          <p:cNvPr id="6" name="Tijdelijke aanduiding voor voettekst 5"/>
          <p:cNvSpPr>
            <a:spLocks noGrp="1"/>
          </p:cNvSpPr>
          <p:nvPr>
            <p:ph type="ftr" sz="quarter" idx="11"/>
          </p:nvPr>
        </p:nvSpPr>
        <p:spPr/>
        <p:txBody>
          <a:bodyPr/>
          <a:lstStyle/>
          <a:p>
            <a:endParaRPr lang="de-DE"/>
          </a:p>
        </p:txBody>
      </p:sp>
      <p:sp>
        <p:nvSpPr>
          <p:cNvPr id="7" name="Tijdelijke aanduiding voor dianummer 6"/>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84292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endParaRPr lang="de-DE"/>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953BDC-9EAE-49FE-9892-958C9F845175}" type="datetimeFigureOut">
              <a:rPr lang="de-DE" smtClean="0"/>
              <a:t>17.03.2023</a:t>
            </a:fld>
            <a:endParaRPr lang="de-DE"/>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D814C8-F66B-4915-9FEC-D62A1DED085F}" type="slidenum">
              <a:rPr lang="de-DE" smtClean="0"/>
              <a:t>‹nr.›</a:t>
            </a:fld>
            <a:endParaRPr lang="de-DE"/>
          </a:p>
        </p:txBody>
      </p:sp>
    </p:spTree>
    <p:extLst>
      <p:ext uri="{BB962C8B-B14F-4D97-AF65-F5344CB8AC3E}">
        <p14:creationId xmlns:p14="http://schemas.microsoft.com/office/powerpoint/2010/main" val="17105468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8S0FDjFBj8o&amp;t=84s" TargetMode="External"/><Relationship Id="rId2" Type="http://schemas.openxmlformats.org/officeDocument/2006/relationships/hyperlink" Target="https://www.youtube.com/watch?v=MQ9ptniC7F8"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8S0FDjFBj8o"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youtube.com/watch?v=pEKDLL5S304&amp;list=PLtqfo8Q4uxmY0W9AcWggiBnSsJ-gIcvog"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9z5NcbE2y5M"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89ED1AA-8684-4D37-B208-8777E1A778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Graphic 33">
            <a:extLst>
              <a:ext uri="{FF2B5EF4-FFF2-40B4-BE49-F238E27FC236}">
                <a16:creationId xmlns:a16="http://schemas.microsoft.com/office/drawing/2014/main" id="{4180E01B-B1F4-437C-807D-1C930718E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10784" y="0"/>
            <a:ext cx="9570431" cy="6858000"/>
          </a:xfrm>
          <a:custGeom>
            <a:avLst/>
            <a:gdLst>
              <a:gd name="connsiteX0" fmla="*/ 7178288 w 7187261"/>
              <a:gd name="connsiteY0" fmla="*/ 2604802 h 5150263"/>
              <a:gd name="connsiteX1" fmla="*/ 7169335 w 7187261"/>
              <a:gd name="connsiteY1" fmla="*/ 2328577 h 5150263"/>
              <a:gd name="connsiteX2" fmla="*/ 7060845 w 7187261"/>
              <a:gd name="connsiteY2" fmla="*/ 1661160 h 5150263"/>
              <a:gd name="connsiteX3" fmla="*/ 6212263 w 7187261"/>
              <a:gd name="connsiteY3" fmla="*/ 243840 h 5150263"/>
              <a:gd name="connsiteX4" fmla="*/ 5953564 w 7187261"/>
              <a:gd name="connsiteY4" fmla="*/ 0 h 5150263"/>
              <a:gd name="connsiteX5" fmla="*/ 1408615 w 7187261"/>
              <a:gd name="connsiteY5" fmla="*/ 0 h 5150263"/>
              <a:gd name="connsiteX6" fmla="*/ 805111 w 7187261"/>
              <a:gd name="connsiteY6" fmla="*/ 676275 h 5150263"/>
              <a:gd name="connsiteX7" fmla="*/ 104928 w 7187261"/>
              <a:gd name="connsiteY7" fmla="*/ 2183035 h 5150263"/>
              <a:gd name="connsiteX8" fmla="*/ 51588 w 7187261"/>
              <a:gd name="connsiteY8" fmla="*/ 2400014 h 5150263"/>
              <a:gd name="connsiteX9" fmla="*/ 41301 w 7187261"/>
              <a:gd name="connsiteY9" fmla="*/ 2424208 h 5150263"/>
              <a:gd name="connsiteX10" fmla="*/ 119692 w 7187261"/>
              <a:gd name="connsiteY10" fmla="*/ 1834801 h 5150263"/>
              <a:gd name="connsiteX11" fmla="*/ 870071 w 7187261"/>
              <a:gd name="connsiteY11" fmla="*/ 462248 h 5150263"/>
              <a:gd name="connsiteX12" fmla="*/ 1389279 w 7187261"/>
              <a:gd name="connsiteY12" fmla="*/ 476 h 5150263"/>
              <a:gd name="connsiteX13" fmla="*/ 1320223 w 7187261"/>
              <a:gd name="connsiteY13" fmla="*/ 476 h 5150263"/>
              <a:gd name="connsiteX14" fmla="*/ 423158 w 7187261"/>
              <a:gd name="connsiteY14" fmla="*/ 989743 h 5150263"/>
              <a:gd name="connsiteX15" fmla="*/ 25585 w 7187261"/>
              <a:gd name="connsiteY15" fmla="*/ 2113693 h 5150263"/>
              <a:gd name="connsiteX16" fmla="*/ 2344 w 7187261"/>
              <a:gd name="connsiteY16" fmla="*/ 2725865 h 5150263"/>
              <a:gd name="connsiteX17" fmla="*/ 447256 w 7187261"/>
              <a:gd name="connsiteY17" fmla="*/ 4210717 h 5150263"/>
              <a:gd name="connsiteX18" fmla="*/ 1138962 w 7187261"/>
              <a:gd name="connsiteY18" fmla="*/ 4988910 h 5150263"/>
              <a:gd name="connsiteX19" fmla="*/ 1348512 w 7187261"/>
              <a:gd name="connsiteY19" fmla="*/ 5146834 h 5150263"/>
              <a:gd name="connsiteX20" fmla="*/ 1422712 w 7187261"/>
              <a:gd name="connsiteY20" fmla="*/ 5146834 h 5150263"/>
              <a:gd name="connsiteX21" fmla="*/ 480594 w 7187261"/>
              <a:gd name="connsiteY21" fmla="*/ 4187952 h 5150263"/>
              <a:gd name="connsiteX22" fmla="*/ 398679 w 7187261"/>
              <a:gd name="connsiteY22" fmla="*/ 4046125 h 5150263"/>
              <a:gd name="connsiteX23" fmla="*/ 411823 w 7187261"/>
              <a:gd name="connsiteY23" fmla="*/ 4053078 h 5150263"/>
              <a:gd name="connsiteX24" fmla="*/ 1439380 w 7187261"/>
              <a:gd name="connsiteY24" fmla="*/ 5147405 h 5150263"/>
              <a:gd name="connsiteX25" fmla="*/ 5710010 w 7187261"/>
              <a:gd name="connsiteY25" fmla="*/ 5150263 h 5150263"/>
              <a:gd name="connsiteX26" fmla="*/ 5999665 w 7187261"/>
              <a:gd name="connsiteY26" fmla="*/ 4910900 h 5150263"/>
              <a:gd name="connsiteX27" fmla="*/ 6954165 w 7187261"/>
              <a:gd name="connsiteY27" fmla="*/ 3545777 h 5150263"/>
              <a:gd name="connsiteX28" fmla="*/ 7137712 w 7187261"/>
              <a:gd name="connsiteY28" fmla="*/ 2799207 h 5150263"/>
              <a:gd name="connsiteX29" fmla="*/ 7142951 w 7187261"/>
              <a:gd name="connsiteY29" fmla="*/ 2754535 h 5150263"/>
              <a:gd name="connsiteX30" fmla="*/ 7149428 w 7187261"/>
              <a:gd name="connsiteY30" fmla="*/ 2774823 h 5150263"/>
              <a:gd name="connsiteX31" fmla="*/ 7066465 w 7187261"/>
              <a:gd name="connsiteY31" fmla="*/ 3465672 h 5150263"/>
              <a:gd name="connsiteX32" fmla="*/ 6452578 w 7187261"/>
              <a:gd name="connsiteY32" fmla="*/ 4552760 h 5150263"/>
              <a:gd name="connsiteX33" fmla="*/ 5752110 w 7187261"/>
              <a:gd name="connsiteY33" fmla="*/ 5150263 h 5150263"/>
              <a:gd name="connsiteX34" fmla="*/ 5827643 w 7187261"/>
              <a:gd name="connsiteY34" fmla="*/ 5150263 h 5150263"/>
              <a:gd name="connsiteX35" fmla="*/ 6642793 w 7187261"/>
              <a:gd name="connsiteY35" fmla="*/ 4389406 h 5150263"/>
              <a:gd name="connsiteX36" fmla="*/ 7102469 w 7187261"/>
              <a:gd name="connsiteY36" fmla="*/ 3490817 h 5150263"/>
              <a:gd name="connsiteX37" fmla="*/ 7187242 w 7187261"/>
              <a:gd name="connsiteY37" fmla="*/ 2990183 h 5150263"/>
              <a:gd name="connsiteX38" fmla="*/ 7178288 w 7187261"/>
              <a:gd name="connsiteY38" fmla="*/ 2604802 h 5150263"/>
              <a:gd name="connsiteX39" fmla="*/ 6342565 w 7187261"/>
              <a:gd name="connsiteY39" fmla="*/ 441389 h 5150263"/>
              <a:gd name="connsiteX40" fmla="*/ 7126567 w 7187261"/>
              <a:gd name="connsiteY40" fmla="*/ 2355056 h 5150263"/>
              <a:gd name="connsiteX41" fmla="*/ 6342565 w 7187261"/>
              <a:gd name="connsiteY41" fmla="*/ 441389 h 5150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187261" h="5150263">
                <a:moveTo>
                  <a:pt x="7178288" y="2604802"/>
                </a:moveTo>
                <a:cubicBezTo>
                  <a:pt x="7168763" y="2513076"/>
                  <a:pt x="7174478" y="2420684"/>
                  <a:pt x="7169335" y="2328577"/>
                </a:cubicBezTo>
                <a:cubicBezTo>
                  <a:pt x="7156952" y="2102882"/>
                  <a:pt x="7120586" y="1879149"/>
                  <a:pt x="7060845" y="1661160"/>
                </a:cubicBezTo>
                <a:cubicBezTo>
                  <a:pt x="6910588" y="1121007"/>
                  <a:pt x="6617428" y="631374"/>
                  <a:pt x="6212263" y="243840"/>
                </a:cubicBezTo>
                <a:cubicBezTo>
                  <a:pt x="6126538" y="162496"/>
                  <a:pt x="6040813" y="80201"/>
                  <a:pt x="5953564" y="0"/>
                </a:cubicBezTo>
                <a:lnTo>
                  <a:pt x="1408615" y="0"/>
                </a:lnTo>
                <a:cubicBezTo>
                  <a:pt x="1180967" y="200316"/>
                  <a:pt x="978332" y="427387"/>
                  <a:pt x="805111" y="676275"/>
                </a:cubicBezTo>
                <a:cubicBezTo>
                  <a:pt x="481261" y="1136523"/>
                  <a:pt x="252089" y="1640872"/>
                  <a:pt x="104928" y="2183035"/>
                </a:cubicBezTo>
                <a:cubicBezTo>
                  <a:pt x="85878" y="2254853"/>
                  <a:pt x="69495" y="2327720"/>
                  <a:pt x="51588" y="2400014"/>
                </a:cubicBezTo>
                <a:cubicBezTo>
                  <a:pt x="49683" y="2407634"/>
                  <a:pt x="51588" y="2416969"/>
                  <a:pt x="41301" y="2424208"/>
                </a:cubicBezTo>
                <a:cubicBezTo>
                  <a:pt x="45900" y="2225469"/>
                  <a:pt x="72186" y="2027834"/>
                  <a:pt x="119692" y="1834801"/>
                </a:cubicBezTo>
                <a:cubicBezTo>
                  <a:pt x="247993" y="1310926"/>
                  <a:pt x="506121" y="857726"/>
                  <a:pt x="870071" y="462248"/>
                </a:cubicBezTo>
                <a:cubicBezTo>
                  <a:pt x="1027729" y="291823"/>
                  <a:pt x="1201617" y="137169"/>
                  <a:pt x="1389279" y="476"/>
                </a:cubicBezTo>
                <a:lnTo>
                  <a:pt x="1320223" y="476"/>
                </a:lnTo>
                <a:cubicBezTo>
                  <a:pt x="960844" y="274320"/>
                  <a:pt x="656330" y="599123"/>
                  <a:pt x="423158" y="989743"/>
                </a:cubicBezTo>
                <a:cubicBezTo>
                  <a:pt x="215608" y="1337596"/>
                  <a:pt x="80258" y="1711357"/>
                  <a:pt x="25585" y="2113693"/>
                </a:cubicBezTo>
                <a:cubicBezTo>
                  <a:pt x="-2705" y="2316480"/>
                  <a:pt x="-2228" y="2521077"/>
                  <a:pt x="2344" y="2725865"/>
                </a:cubicBezTo>
                <a:cubicBezTo>
                  <a:pt x="14155" y="3261932"/>
                  <a:pt x="170650" y="3754565"/>
                  <a:pt x="447256" y="4210717"/>
                </a:cubicBezTo>
                <a:cubicBezTo>
                  <a:pt x="629851" y="4511612"/>
                  <a:pt x="866356" y="4767167"/>
                  <a:pt x="1138962" y="4988910"/>
                </a:cubicBezTo>
                <a:cubicBezTo>
                  <a:pt x="1207161" y="5044345"/>
                  <a:pt x="1277008" y="5096990"/>
                  <a:pt x="1348512" y="5146834"/>
                </a:cubicBezTo>
                <a:lnTo>
                  <a:pt x="1422712" y="5146834"/>
                </a:lnTo>
                <a:cubicBezTo>
                  <a:pt x="1043426" y="4892802"/>
                  <a:pt x="724720" y="4577334"/>
                  <a:pt x="480594" y="4187952"/>
                </a:cubicBezTo>
                <a:cubicBezTo>
                  <a:pt x="452019" y="4141851"/>
                  <a:pt x="423444" y="4095179"/>
                  <a:pt x="398679" y="4046125"/>
                </a:cubicBezTo>
                <a:cubicBezTo>
                  <a:pt x="407442" y="4043267"/>
                  <a:pt x="409156" y="4048982"/>
                  <a:pt x="411823" y="4053078"/>
                </a:cubicBezTo>
                <a:cubicBezTo>
                  <a:pt x="683572" y="4484656"/>
                  <a:pt x="1033139" y="4842701"/>
                  <a:pt x="1439380" y="5147405"/>
                </a:cubicBezTo>
                <a:lnTo>
                  <a:pt x="5710010" y="5150263"/>
                </a:lnTo>
                <a:cubicBezTo>
                  <a:pt x="5810594" y="5075482"/>
                  <a:pt x="5907272" y="4995587"/>
                  <a:pt x="5999665" y="4910900"/>
                </a:cubicBezTo>
                <a:cubicBezTo>
                  <a:pt x="6418765" y="4526661"/>
                  <a:pt x="6746901" y="4078129"/>
                  <a:pt x="6954165" y="3545777"/>
                </a:cubicBezTo>
                <a:cubicBezTo>
                  <a:pt x="7048234" y="3306175"/>
                  <a:pt x="7109956" y="3055115"/>
                  <a:pt x="7137712" y="2799207"/>
                </a:cubicBezTo>
                <a:cubicBezTo>
                  <a:pt x="7139236" y="2784920"/>
                  <a:pt x="7141046" y="2770632"/>
                  <a:pt x="7142951" y="2754535"/>
                </a:cubicBezTo>
                <a:cubicBezTo>
                  <a:pt x="7151714" y="2760440"/>
                  <a:pt x="7149237" y="2768441"/>
                  <a:pt x="7149428" y="2774823"/>
                </a:cubicBezTo>
                <a:cubicBezTo>
                  <a:pt x="7156743" y="3007967"/>
                  <a:pt x="7128777" y="3240881"/>
                  <a:pt x="7066465" y="3465672"/>
                </a:cubicBezTo>
                <a:cubicBezTo>
                  <a:pt x="6952165" y="3878580"/>
                  <a:pt x="6737948" y="4235863"/>
                  <a:pt x="6452578" y="4552760"/>
                </a:cubicBezTo>
                <a:cubicBezTo>
                  <a:pt x="6244553" y="4783836"/>
                  <a:pt x="6008809" y="4980242"/>
                  <a:pt x="5752110" y="5150263"/>
                </a:cubicBezTo>
                <a:lnTo>
                  <a:pt x="5827643" y="5150263"/>
                </a:lnTo>
                <a:cubicBezTo>
                  <a:pt x="6136539" y="4938904"/>
                  <a:pt x="6412192" y="4689348"/>
                  <a:pt x="6642793" y="4389406"/>
                </a:cubicBezTo>
                <a:cubicBezTo>
                  <a:pt x="6851295" y="4118324"/>
                  <a:pt x="7009125" y="3820859"/>
                  <a:pt x="7102469" y="3490817"/>
                </a:cubicBezTo>
                <a:cubicBezTo>
                  <a:pt x="7148646" y="3327473"/>
                  <a:pt x="7177069" y="3159624"/>
                  <a:pt x="7187242" y="2990183"/>
                </a:cubicBezTo>
                <a:cubicBezTo>
                  <a:pt x="7187623" y="2984087"/>
                  <a:pt x="7182384" y="2642330"/>
                  <a:pt x="7178288" y="2604802"/>
                </a:cubicBezTo>
                <a:close/>
                <a:moveTo>
                  <a:pt x="6342565" y="441389"/>
                </a:moveTo>
                <a:cubicBezTo>
                  <a:pt x="6829797" y="986533"/>
                  <a:pt x="7091135" y="1624422"/>
                  <a:pt x="7126567" y="2355056"/>
                </a:cubicBezTo>
                <a:cubicBezTo>
                  <a:pt x="7001123" y="1661827"/>
                  <a:pt x="6756426" y="1017365"/>
                  <a:pt x="6342565" y="441389"/>
                </a:cubicBezTo>
                <a:close/>
              </a:path>
            </a:pathLst>
          </a:custGeom>
          <a:solidFill>
            <a:schemeClr val="accent2"/>
          </a:solidFill>
          <a:ln w="9525" cap="flat">
            <a:noFill/>
            <a:prstDash val="solid"/>
            <a:miter/>
          </a:ln>
        </p:spPr>
        <p:txBody>
          <a:bodyPr rtlCol="0" anchor="ctr"/>
          <a:lstStyle/>
          <a:p>
            <a:endParaRPr lang="en-US"/>
          </a:p>
        </p:txBody>
      </p:sp>
      <p:sp>
        <p:nvSpPr>
          <p:cNvPr id="2" name="Titel 1"/>
          <p:cNvSpPr>
            <a:spLocks noGrp="1"/>
          </p:cNvSpPr>
          <p:nvPr>
            <p:ph type="ctrTitle"/>
          </p:nvPr>
        </p:nvSpPr>
        <p:spPr>
          <a:xfrm>
            <a:off x="2558716" y="955309"/>
            <a:ext cx="7074568" cy="2898975"/>
          </a:xfrm>
        </p:spPr>
        <p:txBody>
          <a:bodyPr>
            <a:normAutofit/>
          </a:bodyPr>
          <a:lstStyle/>
          <a:p>
            <a:r>
              <a:rPr lang="de-DE" sz="6600" dirty="0">
                <a:solidFill>
                  <a:srgbClr val="FFFFFF"/>
                </a:solidFill>
                <a:cs typeface="Calibri Light"/>
              </a:rPr>
              <a:t>Training </a:t>
            </a:r>
            <a:br>
              <a:rPr lang="de-DE" sz="6600" dirty="0">
                <a:solidFill>
                  <a:srgbClr val="FFFFFF"/>
                </a:solidFill>
                <a:cs typeface="Calibri Light"/>
              </a:rPr>
            </a:br>
            <a:r>
              <a:rPr lang="de-DE" sz="6600" dirty="0" err="1">
                <a:solidFill>
                  <a:srgbClr val="FFFFFF"/>
                </a:solidFill>
                <a:cs typeface="Calibri Light"/>
              </a:rPr>
              <a:t>Presentatie</a:t>
            </a:r>
            <a:r>
              <a:rPr lang="de-DE" sz="6600" dirty="0">
                <a:solidFill>
                  <a:srgbClr val="FFFFFF"/>
                </a:solidFill>
                <a:cs typeface="Calibri Light"/>
              </a:rPr>
              <a:t> </a:t>
            </a:r>
            <a:r>
              <a:rPr lang="de-DE" sz="6600" dirty="0" err="1">
                <a:solidFill>
                  <a:srgbClr val="FFFFFF"/>
                </a:solidFill>
                <a:cs typeface="Calibri Light"/>
              </a:rPr>
              <a:t>geven</a:t>
            </a:r>
            <a:r>
              <a:rPr lang="de-DE" sz="6600" dirty="0">
                <a:solidFill>
                  <a:srgbClr val="FFFFFF"/>
                </a:solidFill>
                <a:cs typeface="Calibri Light"/>
              </a:rPr>
              <a:t> </a:t>
            </a:r>
            <a:r>
              <a:rPr lang="de-DE" sz="6600" dirty="0" err="1">
                <a:solidFill>
                  <a:srgbClr val="FFFFFF"/>
                </a:solidFill>
                <a:cs typeface="Calibri Light"/>
              </a:rPr>
              <a:t>aan</a:t>
            </a:r>
            <a:r>
              <a:rPr lang="de-DE" sz="6600" dirty="0">
                <a:solidFill>
                  <a:srgbClr val="FFFFFF"/>
                </a:solidFill>
                <a:cs typeface="Calibri Light"/>
              </a:rPr>
              <a:t> </a:t>
            </a:r>
            <a:r>
              <a:rPr lang="de-DE" sz="6600" dirty="0" err="1">
                <a:solidFill>
                  <a:srgbClr val="FFFFFF"/>
                </a:solidFill>
                <a:cs typeface="Calibri Light"/>
              </a:rPr>
              <a:t>opdrachtgever</a:t>
            </a:r>
            <a:endParaRPr lang="de-DE" sz="6600" dirty="0">
              <a:solidFill>
                <a:srgbClr val="FFFFFF"/>
              </a:solidFill>
            </a:endParaRPr>
          </a:p>
        </p:txBody>
      </p:sp>
      <p:sp>
        <p:nvSpPr>
          <p:cNvPr id="3" name="Ondertitel 2"/>
          <p:cNvSpPr>
            <a:spLocks noGrp="1"/>
          </p:cNvSpPr>
          <p:nvPr>
            <p:ph type="subTitle" idx="1"/>
          </p:nvPr>
        </p:nvSpPr>
        <p:spPr>
          <a:xfrm>
            <a:off x="2634916" y="4533813"/>
            <a:ext cx="6930189" cy="938463"/>
          </a:xfrm>
        </p:spPr>
        <p:txBody>
          <a:bodyPr vert="horz" lIns="91440" tIns="45720" rIns="91440" bIns="45720" rtlCol="0">
            <a:normAutofit/>
          </a:bodyPr>
          <a:lstStyle/>
          <a:p>
            <a:r>
              <a:rPr lang="de-DE" dirty="0">
                <a:solidFill>
                  <a:srgbClr val="FFFFFF"/>
                </a:solidFill>
                <a:cs typeface="Calibri"/>
              </a:rPr>
              <a:t>IBS De </a:t>
            </a:r>
            <a:r>
              <a:rPr lang="de-DE" dirty="0" err="1">
                <a:solidFill>
                  <a:srgbClr val="FFFFFF"/>
                </a:solidFill>
                <a:cs typeface="Calibri"/>
              </a:rPr>
              <a:t>community</a:t>
            </a:r>
            <a:r>
              <a:rPr lang="de-DE" dirty="0">
                <a:solidFill>
                  <a:srgbClr val="FFFFFF"/>
                </a:solidFill>
                <a:cs typeface="Calibri"/>
              </a:rPr>
              <a:t> </a:t>
            </a:r>
            <a:r>
              <a:rPr lang="de-DE" dirty="0" err="1">
                <a:solidFill>
                  <a:srgbClr val="FFFFFF"/>
                </a:solidFill>
                <a:cs typeface="Calibri"/>
              </a:rPr>
              <a:t>verbonden</a:t>
            </a:r>
            <a:br>
              <a:rPr lang="en-US" dirty="0">
                <a:solidFill>
                  <a:srgbClr val="FFFFFF"/>
                </a:solidFill>
              </a:rPr>
            </a:br>
            <a:r>
              <a:rPr lang="de-DE" dirty="0">
                <a:solidFill>
                  <a:srgbClr val="FFFFFF"/>
                </a:solidFill>
                <a:cs typeface="Calibri"/>
              </a:rPr>
              <a:t>17 </a:t>
            </a:r>
            <a:r>
              <a:rPr lang="de-DE" dirty="0" err="1">
                <a:solidFill>
                  <a:srgbClr val="FFFFFF"/>
                </a:solidFill>
                <a:cs typeface="Calibri"/>
              </a:rPr>
              <a:t>maart</a:t>
            </a:r>
            <a:r>
              <a:rPr lang="de-DE" dirty="0">
                <a:solidFill>
                  <a:srgbClr val="FFFFFF"/>
                </a:solidFill>
                <a:cs typeface="Calibri"/>
              </a:rPr>
              <a:t> 2023</a:t>
            </a:r>
            <a:endParaRPr lang="de-DE" dirty="0">
              <a:solidFill>
                <a:srgbClr val="FFFFFF"/>
              </a:solidFill>
            </a:endParaRPr>
          </a:p>
        </p:txBody>
      </p:sp>
      <p:sp>
        <p:nvSpPr>
          <p:cNvPr id="12" name="sketch line">
            <a:extLst>
              <a:ext uri="{FF2B5EF4-FFF2-40B4-BE49-F238E27FC236}">
                <a16:creationId xmlns:a16="http://schemas.microsoft.com/office/drawing/2014/main" id="{41F77738-2AF0-4750-A0C7-F97C2C1759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173498"/>
            <a:ext cx="4243589"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51439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a:extLst>
              <a:ext uri="{FF2B5EF4-FFF2-40B4-BE49-F238E27FC236}">
                <a16:creationId xmlns:a16="http://schemas.microsoft.com/office/drawing/2014/main" id="{8D8FD083-2609-7CAD-011A-846853CB0941}"/>
              </a:ext>
            </a:extLst>
          </p:cNvPr>
          <p:cNvSpPr txBox="1"/>
          <p:nvPr/>
        </p:nvSpPr>
        <p:spPr>
          <a:xfrm>
            <a:off x="783771" y="2123218"/>
            <a:ext cx="7172960" cy="369332"/>
          </a:xfrm>
          <a:prstGeom prst="rect">
            <a:avLst/>
          </a:prstGeom>
          <a:noFill/>
        </p:spPr>
        <p:txBody>
          <a:bodyPr wrap="square">
            <a:spAutoFit/>
          </a:bodyPr>
          <a:lstStyle/>
          <a:p>
            <a:r>
              <a:rPr lang="nl-NL" dirty="0">
                <a:hlinkClick r:id="rId2"/>
              </a:rPr>
              <a:t>Presentatie geven? Deze fouten moet je zeker vermijden! - YouTube</a:t>
            </a:r>
            <a:endParaRPr lang="nl-NL" dirty="0"/>
          </a:p>
        </p:txBody>
      </p:sp>
      <p:sp>
        <p:nvSpPr>
          <p:cNvPr id="6" name="Tekstvak 5">
            <a:extLst>
              <a:ext uri="{FF2B5EF4-FFF2-40B4-BE49-F238E27FC236}">
                <a16:creationId xmlns:a16="http://schemas.microsoft.com/office/drawing/2014/main" id="{6FB38271-FD3C-835A-01D4-45E3738EF5E6}"/>
              </a:ext>
            </a:extLst>
          </p:cNvPr>
          <p:cNvSpPr txBox="1"/>
          <p:nvPr/>
        </p:nvSpPr>
        <p:spPr>
          <a:xfrm>
            <a:off x="914400" y="826254"/>
            <a:ext cx="6096000" cy="923330"/>
          </a:xfrm>
          <a:prstGeom prst="rect">
            <a:avLst/>
          </a:prstGeom>
          <a:noFill/>
        </p:spPr>
        <p:txBody>
          <a:bodyPr wrap="square">
            <a:spAutoFit/>
          </a:bodyPr>
          <a:lstStyle/>
          <a:p>
            <a:r>
              <a:rPr lang="nl-NL" dirty="0">
                <a:hlinkClick r:id="rId3"/>
              </a:rPr>
              <a:t>https://www.youtube.com/watch?v=8S0FDjFBj8o&amp;t=84s</a:t>
            </a:r>
            <a:endParaRPr lang="nl-NL" dirty="0"/>
          </a:p>
          <a:p>
            <a:endParaRPr lang="nl-NL" dirty="0"/>
          </a:p>
          <a:p>
            <a:r>
              <a:rPr lang="nl-NL" dirty="0"/>
              <a:t>&gt; techniek!  </a:t>
            </a:r>
          </a:p>
        </p:txBody>
      </p:sp>
      <p:sp>
        <p:nvSpPr>
          <p:cNvPr id="7" name="Rechthoek 6">
            <a:extLst>
              <a:ext uri="{FF2B5EF4-FFF2-40B4-BE49-F238E27FC236}">
                <a16:creationId xmlns:a16="http://schemas.microsoft.com/office/drawing/2014/main" id="{7D3B1779-F5D9-8936-EC29-A11E6CA6F11D}"/>
              </a:ext>
            </a:extLst>
          </p:cNvPr>
          <p:cNvSpPr/>
          <p:nvPr/>
        </p:nvSpPr>
        <p:spPr>
          <a:xfrm rot="20590893">
            <a:off x="914400" y="4365451"/>
            <a:ext cx="4732963" cy="923330"/>
          </a:xfrm>
          <a:prstGeom prst="rect">
            <a:avLst/>
          </a:prstGeom>
          <a:noFill/>
        </p:spPr>
        <p:txBody>
          <a:bodyPr wrap="none" lIns="91440" tIns="45720" rIns="91440" bIns="45720">
            <a:spAutoFit/>
          </a:bodyPr>
          <a:lstStyle/>
          <a:p>
            <a:pPr algn="ctr"/>
            <a:r>
              <a:rPr lang="nl-NL" sz="5400" b="1" cap="none" spc="0" dirty="0">
                <a:ln w="22225">
                  <a:solidFill>
                    <a:schemeClr val="accent2"/>
                  </a:solidFill>
                  <a:prstDash val="solid"/>
                </a:ln>
                <a:solidFill>
                  <a:schemeClr val="accent2">
                    <a:lumMod val="40000"/>
                    <a:lumOff val="60000"/>
                  </a:schemeClr>
                </a:solidFill>
                <a:effectLst/>
              </a:rPr>
              <a:t>Nog wat beeld! </a:t>
            </a:r>
          </a:p>
        </p:txBody>
      </p:sp>
    </p:spTree>
    <p:extLst>
      <p:ext uri="{BB962C8B-B14F-4D97-AF65-F5344CB8AC3E}">
        <p14:creationId xmlns:p14="http://schemas.microsoft.com/office/powerpoint/2010/main" val="33348780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386E90A-4AB9-EC4B-0D40-A7E14D48A4F4}"/>
              </a:ext>
            </a:extLst>
          </p:cNvPr>
          <p:cNvSpPr>
            <a:spLocks noGrp="1"/>
          </p:cNvSpPr>
          <p:nvPr>
            <p:ph type="title"/>
          </p:nvPr>
        </p:nvSpPr>
        <p:spPr>
          <a:xfrm>
            <a:off x="686834" y="1153572"/>
            <a:ext cx="3200400" cy="4461163"/>
          </a:xfrm>
        </p:spPr>
        <p:txBody>
          <a:bodyPr>
            <a:normAutofit/>
          </a:bodyPr>
          <a:lstStyle/>
          <a:p>
            <a:r>
              <a:rPr lang="en-US" dirty="0" err="1">
                <a:solidFill>
                  <a:srgbClr val="FFFFFF"/>
                </a:solidFill>
                <a:cs typeface="Calibri Light"/>
              </a:rPr>
              <a:t>Vragen</a:t>
            </a:r>
            <a:r>
              <a:rPr lang="en-US" dirty="0">
                <a:solidFill>
                  <a:srgbClr val="FFFFFF"/>
                </a:solidFill>
                <a:cs typeface="Calibri Light"/>
              </a:rPr>
              <a:t>?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extLst>
      <p:ext uri="{BB962C8B-B14F-4D97-AF65-F5344CB8AC3E}">
        <p14:creationId xmlns:p14="http://schemas.microsoft.com/office/powerpoint/2010/main" val="869137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3F52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a:extLst>
              <a:ext uri="{FF2B5EF4-FFF2-40B4-BE49-F238E27FC236}">
                <a16:creationId xmlns:a16="http://schemas.microsoft.com/office/drawing/2014/main" id="{2D13185F-E3BA-4568-3F39-B0199A776F51}"/>
              </a:ext>
            </a:extLst>
          </p:cNvPr>
          <p:cNvSpPr>
            <a:spLocks noGrp="1"/>
          </p:cNvSpPr>
          <p:nvPr>
            <p:ph idx="1"/>
          </p:nvPr>
        </p:nvSpPr>
        <p:spPr>
          <a:xfrm>
            <a:off x="764540" y="1332548"/>
            <a:ext cx="10662920" cy="3843655"/>
          </a:xfrm>
        </p:spPr>
        <p:txBody>
          <a:bodyPr/>
          <a:lstStyle/>
          <a:p>
            <a:pPr marL="0" indent="0" algn="ctr">
              <a:buNone/>
            </a:pPr>
            <a:r>
              <a:rPr lang="nl-NL" sz="4400" dirty="0"/>
              <a:t>Adviseur &lt; &gt; Opdrachtgever </a:t>
            </a:r>
          </a:p>
          <a:p>
            <a:pPr marL="0" indent="0" algn="ctr">
              <a:buNone/>
            </a:pPr>
            <a:r>
              <a:rPr lang="nl-NL" dirty="0"/>
              <a:t>Dit proces hebben jullie (bijna) doorlopen: </a:t>
            </a:r>
          </a:p>
          <a:p>
            <a:pPr marL="0" indent="0" algn="ctr">
              <a:buNone/>
            </a:pPr>
            <a:r>
              <a:rPr lang="nl-NL" dirty="0"/>
              <a:t>Opdracht: versterken community </a:t>
            </a:r>
          </a:p>
          <a:p>
            <a:pPr marL="0" indent="0" algn="ctr">
              <a:buNone/>
            </a:pPr>
            <a:r>
              <a:rPr lang="nl-NL" dirty="0"/>
              <a:t>Onderzoek gedaan </a:t>
            </a:r>
          </a:p>
          <a:p>
            <a:pPr marL="0" indent="0" algn="ctr">
              <a:buNone/>
            </a:pPr>
            <a:r>
              <a:rPr lang="nl-NL" dirty="0"/>
              <a:t>3 Voorstellen voor bijeenkomst</a:t>
            </a:r>
          </a:p>
          <a:p>
            <a:pPr marL="0" indent="0" algn="ctr">
              <a:buNone/>
            </a:pPr>
            <a:r>
              <a:rPr lang="nl-NL" dirty="0"/>
              <a:t>1 Uitgewerkte bijeenkomst </a:t>
            </a:r>
          </a:p>
          <a:p>
            <a:pPr marL="0" indent="0" algn="ctr">
              <a:buNone/>
            </a:pPr>
            <a:r>
              <a:rPr lang="nl-NL" dirty="0"/>
              <a:t>Adviezen voor de langere termijn </a:t>
            </a:r>
          </a:p>
        </p:txBody>
      </p:sp>
    </p:spTree>
    <p:extLst>
      <p:ext uri="{BB962C8B-B14F-4D97-AF65-F5344CB8AC3E}">
        <p14:creationId xmlns:p14="http://schemas.microsoft.com/office/powerpoint/2010/main" val="3548819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10847C-E691-7810-E9F5-639A163D27D0}"/>
              </a:ext>
            </a:extLst>
          </p:cNvPr>
          <p:cNvSpPr>
            <a:spLocks noGrp="1"/>
          </p:cNvSpPr>
          <p:nvPr>
            <p:ph type="title"/>
          </p:nvPr>
        </p:nvSpPr>
        <p:spPr/>
        <p:txBody>
          <a:bodyPr/>
          <a:lstStyle/>
          <a:p>
            <a:r>
              <a:rPr lang="nl-NL" dirty="0"/>
              <a:t>Presentatie vrijdag 24 maart: praktische informatie</a:t>
            </a:r>
          </a:p>
        </p:txBody>
      </p:sp>
      <p:sp>
        <p:nvSpPr>
          <p:cNvPr id="4" name="Tekstvak 3">
            <a:extLst>
              <a:ext uri="{FF2B5EF4-FFF2-40B4-BE49-F238E27FC236}">
                <a16:creationId xmlns:a16="http://schemas.microsoft.com/office/drawing/2014/main" id="{98F6E24C-8ACE-13B0-60A7-34458143A80E}"/>
              </a:ext>
            </a:extLst>
          </p:cNvPr>
          <p:cNvSpPr txBox="1"/>
          <p:nvPr/>
        </p:nvSpPr>
        <p:spPr>
          <a:xfrm>
            <a:off x="944880" y="2133600"/>
            <a:ext cx="9631680" cy="2862322"/>
          </a:xfrm>
          <a:prstGeom prst="rect">
            <a:avLst/>
          </a:prstGeom>
          <a:noFill/>
        </p:spPr>
        <p:txBody>
          <a:bodyPr wrap="square" rtlCol="0">
            <a:spAutoFit/>
          </a:bodyPr>
          <a:lstStyle/>
          <a:p>
            <a:pPr marL="285750" indent="-285750">
              <a:buFont typeface="Wingdings" panose="05000000000000000000" pitchFamily="2" charset="2"/>
              <a:buChar char="§"/>
            </a:pPr>
            <a:r>
              <a:rPr lang="nl-NL" dirty="0"/>
              <a:t>Aan jullie opdrachtgever</a:t>
            </a:r>
          </a:p>
          <a:p>
            <a:pPr marL="285750" indent="-285750">
              <a:buFont typeface="Wingdings" panose="05000000000000000000" pitchFamily="2" charset="2"/>
              <a:buChar char="§"/>
            </a:pPr>
            <a:endParaRPr lang="nl-NL" dirty="0"/>
          </a:p>
          <a:p>
            <a:pPr marL="285750" indent="-285750">
              <a:buFont typeface="Wingdings" panose="05000000000000000000" pitchFamily="2" charset="2"/>
              <a:buChar char="§"/>
            </a:pPr>
            <a:r>
              <a:rPr lang="nl-NL" dirty="0"/>
              <a:t>Met alle groepjes in 1 lokaal </a:t>
            </a:r>
          </a:p>
          <a:p>
            <a:pPr marL="285750" indent="-285750">
              <a:buFont typeface="Wingdings" panose="05000000000000000000" pitchFamily="2" charset="2"/>
              <a:buChar char="§"/>
            </a:pPr>
            <a:endParaRPr lang="nl-NL" dirty="0"/>
          </a:p>
          <a:p>
            <a:pPr marL="285750" indent="-285750">
              <a:buFont typeface="Wingdings" panose="05000000000000000000" pitchFamily="2" charset="2"/>
              <a:buChar char="§"/>
            </a:pPr>
            <a:r>
              <a:rPr lang="nl-NL" dirty="0"/>
              <a:t>15 Minuten per groep </a:t>
            </a:r>
          </a:p>
          <a:p>
            <a:pPr marL="285750" indent="-285750">
              <a:buFont typeface="Wingdings" panose="05000000000000000000" pitchFamily="2" charset="2"/>
              <a:buChar char="§"/>
            </a:pPr>
            <a:endParaRPr lang="nl-NL" dirty="0"/>
          </a:p>
          <a:p>
            <a:pPr marL="285750" indent="-285750">
              <a:buFont typeface="Wingdings" panose="05000000000000000000" pitchFamily="2" charset="2"/>
              <a:buChar char="§"/>
            </a:pPr>
            <a:r>
              <a:rPr lang="nl-NL" dirty="0"/>
              <a:t>Presentatie ongeveer 5/7 minuten, daarna in gesprek met opdrachtgever</a:t>
            </a:r>
          </a:p>
          <a:p>
            <a:pPr marL="285750" indent="-285750">
              <a:buFont typeface="Wingdings" panose="05000000000000000000" pitchFamily="2" charset="2"/>
              <a:buChar char="§"/>
            </a:pPr>
            <a:endParaRPr lang="nl-NL" dirty="0"/>
          </a:p>
          <a:p>
            <a:pPr marL="285750" indent="-285750">
              <a:buFont typeface="Wingdings" panose="05000000000000000000" pitchFamily="2" charset="2"/>
              <a:buChar char="§"/>
            </a:pPr>
            <a:r>
              <a:rPr lang="nl-NL" dirty="0"/>
              <a:t>Neem de feedback en input van de opdrachtgever in week 7 mee in het verslag en de evaluatie met elkaar.  </a:t>
            </a:r>
          </a:p>
        </p:txBody>
      </p:sp>
    </p:spTree>
    <p:extLst>
      <p:ext uri="{BB962C8B-B14F-4D97-AF65-F5344CB8AC3E}">
        <p14:creationId xmlns:p14="http://schemas.microsoft.com/office/powerpoint/2010/main" val="1331413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a:extLst>
              <a:ext uri="{FF2B5EF4-FFF2-40B4-BE49-F238E27FC236}">
                <a16:creationId xmlns:a16="http://schemas.microsoft.com/office/drawing/2014/main" id="{5666670C-2264-CF7E-B321-9BE710317150}"/>
              </a:ext>
            </a:extLst>
          </p:cNvPr>
          <p:cNvSpPr txBox="1"/>
          <p:nvPr/>
        </p:nvSpPr>
        <p:spPr>
          <a:xfrm>
            <a:off x="1850572" y="2003362"/>
            <a:ext cx="6096000" cy="369332"/>
          </a:xfrm>
          <a:prstGeom prst="rect">
            <a:avLst/>
          </a:prstGeom>
          <a:noFill/>
        </p:spPr>
        <p:txBody>
          <a:bodyPr wrap="square">
            <a:spAutoFit/>
          </a:bodyPr>
          <a:lstStyle/>
          <a:p>
            <a:r>
              <a:rPr lang="nl-NL" dirty="0">
                <a:hlinkClick r:id="rId2"/>
              </a:rPr>
              <a:t>https://www.youtube.com/watch?v=8S0FDjFBj8o</a:t>
            </a:r>
            <a:r>
              <a:rPr lang="nl-NL" dirty="0"/>
              <a:t> </a:t>
            </a:r>
          </a:p>
        </p:txBody>
      </p:sp>
    </p:spTree>
    <p:extLst>
      <p:ext uri="{BB962C8B-B14F-4D97-AF65-F5344CB8AC3E}">
        <p14:creationId xmlns:p14="http://schemas.microsoft.com/office/powerpoint/2010/main" val="2535184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5A6FA3B-B7D8-14EE-BD29-A874CF71B0C7}"/>
              </a:ext>
            </a:extLst>
          </p:cNvPr>
          <p:cNvSpPr>
            <a:spLocks noGrp="1"/>
          </p:cNvSpPr>
          <p:nvPr>
            <p:ph type="title"/>
          </p:nvPr>
        </p:nvSpPr>
        <p:spPr>
          <a:xfrm>
            <a:off x="686834" y="591344"/>
            <a:ext cx="3200400" cy="5585619"/>
          </a:xfrm>
        </p:spPr>
        <p:txBody>
          <a:bodyPr>
            <a:normAutofit/>
          </a:bodyPr>
          <a:lstStyle/>
          <a:p>
            <a:r>
              <a:rPr lang="nl-NL" sz="3700" dirty="0">
                <a:solidFill>
                  <a:srgbClr val="FFFFFF"/>
                </a:solidFill>
                <a:cs typeface="Calibri Light"/>
              </a:rPr>
              <a:t>Presenteren</a:t>
            </a:r>
            <a:r>
              <a:rPr lang="en-US" sz="3700" dirty="0">
                <a:solidFill>
                  <a:srgbClr val="FFFFFF"/>
                </a:solidFill>
                <a:cs typeface="Calibri Light"/>
              </a:rPr>
              <a:t> </a:t>
            </a:r>
            <a:r>
              <a:rPr lang="en-US" sz="3700" dirty="0" err="1">
                <a:solidFill>
                  <a:srgbClr val="FFFFFF"/>
                </a:solidFill>
                <a:cs typeface="Calibri Light"/>
              </a:rPr>
              <a:t>aan</a:t>
            </a:r>
            <a:r>
              <a:rPr lang="en-US" sz="3700" dirty="0">
                <a:solidFill>
                  <a:srgbClr val="FFFFFF"/>
                </a:solidFill>
                <a:cs typeface="Calibri Light"/>
              </a:rPr>
              <a:t> de </a:t>
            </a:r>
            <a:r>
              <a:rPr lang="en-US" sz="3700" dirty="0" err="1">
                <a:solidFill>
                  <a:srgbClr val="FFFFFF"/>
                </a:solidFill>
                <a:cs typeface="Calibri Light"/>
              </a:rPr>
              <a:t>opdrachtgever</a:t>
            </a:r>
            <a:endParaRPr lang="en-US" sz="3700"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8E316CB-982E-E6A9-2F82-97D243496A6A}"/>
              </a:ext>
            </a:extLst>
          </p:cNvPr>
          <p:cNvSpPr>
            <a:spLocks noGrp="1"/>
          </p:cNvSpPr>
          <p:nvPr>
            <p:ph idx="1"/>
          </p:nvPr>
        </p:nvSpPr>
        <p:spPr>
          <a:xfrm>
            <a:off x="4269228" y="412749"/>
            <a:ext cx="7511012" cy="6128227"/>
          </a:xfrm>
        </p:spPr>
        <p:txBody>
          <a:bodyPr vert="horz" lIns="91440" tIns="45720" rIns="91440" bIns="45720" rtlCol="0" anchor="ctr">
            <a:normAutofit/>
          </a:bodyPr>
          <a:lstStyle/>
          <a:p>
            <a:pPr marL="0" indent="0">
              <a:buNone/>
            </a:pPr>
            <a:r>
              <a:rPr lang="nl-NL" sz="3600" dirty="0">
                <a:ea typeface="+mn-lt"/>
                <a:cs typeface="+mn-lt"/>
              </a:rPr>
              <a:t>Stap 1: INHOUD</a:t>
            </a:r>
          </a:p>
          <a:p>
            <a:pPr marL="0" indent="0">
              <a:buNone/>
            </a:pPr>
            <a:endParaRPr lang="nl-NL" sz="1800" b="1" dirty="0">
              <a:ea typeface="+mn-lt"/>
              <a:cs typeface="+mn-lt"/>
            </a:endParaRPr>
          </a:p>
          <a:p>
            <a:pPr marL="0" indent="0">
              <a:buNone/>
            </a:pPr>
            <a:r>
              <a:rPr lang="nl-NL" sz="1800" b="1" dirty="0">
                <a:ea typeface="+mn-lt"/>
                <a:cs typeface="+mn-lt"/>
              </a:rPr>
              <a:t>1) Centrale vraag:</a:t>
            </a:r>
            <a:endParaRPr lang="nl-NL" sz="1800" dirty="0">
              <a:cs typeface="Calibri"/>
            </a:endParaRPr>
          </a:p>
          <a:p>
            <a:pPr marL="0" indent="0">
              <a:buNone/>
            </a:pPr>
            <a:r>
              <a:rPr lang="nl-NL" sz="1800" dirty="0">
                <a:ea typeface="+mn-lt"/>
                <a:cs typeface="+mn-lt"/>
              </a:rPr>
              <a:t>"Hoe helpt jullie aanpak bij het versterken van zijn of haar community?”</a:t>
            </a:r>
          </a:p>
          <a:p>
            <a:pPr marL="0" indent="0">
              <a:buNone/>
            </a:pPr>
            <a:endParaRPr lang="nl-NL" sz="1800" dirty="0">
              <a:cs typeface="Calibri"/>
            </a:endParaRPr>
          </a:p>
          <a:p>
            <a:pPr marL="0" indent="0">
              <a:buNone/>
            </a:pPr>
            <a:r>
              <a:rPr lang="nl-NL" sz="1800" b="1" dirty="0">
                <a:ea typeface="+mn-lt"/>
                <a:cs typeface="+mn-lt"/>
              </a:rPr>
              <a:t>2) Goede opbouw in inhoud van de presentatie; </a:t>
            </a:r>
          </a:p>
          <a:p>
            <a:pPr marL="0" indent="0">
              <a:buNone/>
            </a:pPr>
            <a:r>
              <a:rPr lang="nl-NL" sz="1800" dirty="0">
                <a:ea typeface="+mn-lt"/>
                <a:cs typeface="+mn-lt"/>
              </a:rPr>
              <a:t>Hele proces schetsen maar </a:t>
            </a:r>
            <a:r>
              <a:rPr lang="nl-NL" sz="1800" b="1" dirty="0">
                <a:ea typeface="+mn-lt"/>
                <a:cs typeface="+mn-lt"/>
              </a:rPr>
              <a:t>de kern</a:t>
            </a:r>
            <a:r>
              <a:rPr lang="nl-NL" sz="1800" dirty="0">
                <a:ea typeface="+mn-lt"/>
                <a:cs typeface="+mn-lt"/>
              </a:rPr>
              <a:t> is jullie idee en uitwerking. </a:t>
            </a:r>
            <a:br>
              <a:rPr lang="nl-NL" sz="1800" dirty="0"/>
            </a:br>
            <a:r>
              <a:rPr lang="nl-NL" sz="1800" dirty="0"/>
              <a:t>Concreet terug te horen in de presentatie: </a:t>
            </a:r>
          </a:p>
          <a:p>
            <a:r>
              <a:rPr lang="nl-NL" sz="1800" dirty="0"/>
              <a:t>Onderzoek, analyse doelgroep en de 3 voorstellen</a:t>
            </a:r>
          </a:p>
          <a:p>
            <a:r>
              <a:rPr lang="nl-NL" sz="1800" dirty="0"/>
              <a:t>Uitgewerkte bijeenkomst incl. theoretische onderbouwing, draaiboek, communicatieplan, digitale uitnodiging</a:t>
            </a:r>
          </a:p>
          <a:p>
            <a:r>
              <a:rPr lang="nl-NL" sz="1800" dirty="0"/>
              <a:t>3 adviezen voor het verbinden van de community voor de langere termijn</a:t>
            </a:r>
            <a:br>
              <a:rPr lang="nl-NL" sz="1800" dirty="0"/>
            </a:br>
            <a:endParaRPr lang="nl-NL" sz="1800" dirty="0"/>
          </a:p>
          <a:p>
            <a:pPr marL="0" indent="0">
              <a:buNone/>
            </a:pPr>
            <a:r>
              <a:rPr lang="nl-NL" sz="1800" b="1" dirty="0">
                <a:cs typeface="Calibri"/>
              </a:rPr>
              <a:t>Breng dus een logische structuur aan in je verhaal!</a:t>
            </a:r>
          </a:p>
          <a:p>
            <a:endParaRPr lang="nl-NL" sz="1800" dirty="0">
              <a:cs typeface="Calibri"/>
            </a:endParaRPr>
          </a:p>
        </p:txBody>
      </p:sp>
    </p:spTree>
    <p:extLst>
      <p:ext uri="{BB962C8B-B14F-4D97-AF65-F5344CB8AC3E}">
        <p14:creationId xmlns:p14="http://schemas.microsoft.com/office/powerpoint/2010/main" val="3148753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AAE6D1-5851-70D0-3B17-B29878166673}"/>
              </a:ext>
            </a:extLst>
          </p:cNvPr>
          <p:cNvSpPr>
            <a:spLocks noGrp="1"/>
          </p:cNvSpPr>
          <p:nvPr>
            <p:ph type="title"/>
          </p:nvPr>
        </p:nvSpPr>
        <p:spPr/>
        <p:txBody>
          <a:bodyPr/>
          <a:lstStyle/>
          <a:p>
            <a:r>
              <a:rPr lang="nl-NL" dirty="0"/>
              <a:t>Stap 2: Vorm </a:t>
            </a:r>
          </a:p>
        </p:txBody>
      </p:sp>
      <p:sp>
        <p:nvSpPr>
          <p:cNvPr id="4" name="Tekstvak 3">
            <a:extLst>
              <a:ext uri="{FF2B5EF4-FFF2-40B4-BE49-F238E27FC236}">
                <a16:creationId xmlns:a16="http://schemas.microsoft.com/office/drawing/2014/main" id="{AD1FE2DD-F79B-5166-0A4F-2652B0E6ADC6}"/>
              </a:ext>
            </a:extLst>
          </p:cNvPr>
          <p:cNvSpPr txBox="1"/>
          <p:nvPr/>
        </p:nvSpPr>
        <p:spPr>
          <a:xfrm>
            <a:off x="838200" y="1623696"/>
            <a:ext cx="6096000" cy="2677656"/>
          </a:xfrm>
          <a:prstGeom prst="rect">
            <a:avLst/>
          </a:prstGeom>
          <a:noFill/>
        </p:spPr>
        <p:txBody>
          <a:bodyPr wrap="square">
            <a:spAutoFit/>
          </a:bodyPr>
          <a:lstStyle/>
          <a:p>
            <a:r>
              <a:rPr lang="en-US" sz="2400" dirty="0"/>
              <a:t>PowerPoint.</a:t>
            </a:r>
          </a:p>
          <a:p>
            <a:r>
              <a:rPr lang="en-US" sz="2400" dirty="0"/>
              <a:t>Prezi.</a:t>
            </a:r>
          </a:p>
          <a:p>
            <a:r>
              <a:rPr lang="en-US" sz="2400" dirty="0"/>
              <a:t>Video.</a:t>
            </a:r>
          </a:p>
          <a:p>
            <a:r>
              <a:rPr lang="en-US" sz="2400" dirty="0"/>
              <a:t>Workshop/Training.</a:t>
            </a:r>
          </a:p>
          <a:p>
            <a:r>
              <a:rPr lang="en-US" sz="2400" dirty="0"/>
              <a:t>Infographic.</a:t>
            </a:r>
          </a:p>
          <a:p>
            <a:r>
              <a:rPr lang="en-US" sz="2400" dirty="0" err="1"/>
              <a:t>Mindmap</a:t>
            </a:r>
            <a:r>
              <a:rPr lang="en-US" sz="2400" dirty="0"/>
              <a:t>.</a:t>
            </a:r>
          </a:p>
          <a:p>
            <a:r>
              <a:rPr lang="en-US" sz="2400" dirty="0"/>
              <a:t>Schema.</a:t>
            </a:r>
            <a:endParaRPr lang="nl-NL" sz="2400" dirty="0"/>
          </a:p>
        </p:txBody>
      </p:sp>
      <p:sp>
        <p:nvSpPr>
          <p:cNvPr id="6" name="Tekstvak 5">
            <a:extLst>
              <a:ext uri="{FF2B5EF4-FFF2-40B4-BE49-F238E27FC236}">
                <a16:creationId xmlns:a16="http://schemas.microsoft.com/office/drawing/2014/main" id="{C7536189-1FEB-1135-D609-7AF9254ED169}"/>
              </a:ext>
            </a:extLst>
          </p:cNvPr>
          <p:cNvSpPr txBox="1"/>
          <p:nvPr/>
        </p:nvSpPr>
        <p:spPr>
          <a:xfrm>
            <a:off x="701040" y="5236757"/>
            <a:ext cx="6096000" cy="646331"/>
          </a:xfrm>
          <a:prstGeom prst="rect">
            <a:avLst/>
          </a:prstGeom>
          <a:noFill/>
        </p:spPr>
        <p:txBody>
          <a:bodyPr wrap="square">
            <a:spAutoFit/>
          </a:bodyPr>
          <a:lstStyle/>
          <a:p>
            <a:r>
              <a:rPr lang="nl-NL" dirty="0">
                <a:hlinkClick r:id="rId2"/>
              </a:rPr>
              <a:t>Briljante NS bedrijfspresentatie in PowerPoint! | Portfolio | PPT Solutions - YouTube</a:t>
            </a:r>
            <a:endParaRPr lang="nl-NL" dirty="0"/>
          </a:p>
        </p:txBody>
      </p:sp>
      <p:pic>
        <p:nvPicPr>
          <p:cNvPr id="8" name="Afbeelding 7">
            <a:extLst>
              <a:ext uri="{FF2B5EF4-FFF2-40B4-BE49-F238E27FC236}">
                <a16:creationId xmlns:a16="http://schemas.microsoft.com/office/drawing/2014/main" id="{DAD251A1-B9F6-2E74-6AD3-1CB64002E275}"/>
              </a:ext>
            </a:extLst>
          </p:cNvPr>
          <p:cNvPicPr>
            <a:picLocks noChangeAspect="1"/>
          </p:cNvPicPr>
          <p:nvPr/>
        </p:nvPicPr>
        <p:blipFill>
          <a:blip r:embed="rId3"/>
          <a:stretch>
            <a:fillRect/>
          </a:stretch>
        </p:blipFill>
        <p:spPr>
          <a:xfrm>
            <a:off x="5227674" y="653532"/>
            <a:ext cx="6688419" cy="3945122"/>
          </a:xfrm>
          <a:prstGeom prst="rect">
            <a:avLst/>
          </a:prstGeom>
        </p:spPr>
      </p:pic>
    </p:spTree>
    <p:extLst>
      <p:ext uri="{BB962C8B-B14F-4D97-AF65-F5344CB8AC3E}">
        <p14:creationId xmlns:p14="http://schemas.microsoft.com/office/powerpoint/2010/main" val="2681795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Afbeelding 1">
            <a:extLst>
              <a:ext uri="{FF2B5EF4-FFF2-40B4-BE49-F238E27FC236}">
                <a16:creationId xmlns:a16="http://schemas.microsoft.com/office/drawing/2014/main" id="{E57AE6C4-1111-456F-6174-DA15E0092067}"/>
              </a:ext>
            </a:extLst>
          </p:cNvPr>
          <p:cNvPicPr>
            <a:picLocks noChangeAspect="1"/>
          </p:cNvPicPr>
          <p:nvPr/>
        </p:nvPicPr>
        <p:blipFill rotWithShape="1">
          <a:blip r:embed="rId2"/>
          <a:srcRect b="19"/>
          <a:stretch/>
        </p:blipFill>
        <p:spPr>
          <a:xfrm>
            <a:off x="1142999" y="643466"/>
            <a:ext cx="9906001" cy="5571067"/>
          </a:xfrm>
          <a:prstGeom prst="rect">
            <a:avLst/>
          </a:prstGeom>
        </p:spPr>
      </p:pic>
    </p:spTree>
    <p:extLst>
      <p:ext uri="{BB962C8B-B14F-4D97-AF65-F5344CB8AC3E}">
        <p14:creationId xmlns:p14="http://schemas.microsoft.com/office/powerpoint/2010/main" val="9459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7392E6-95CF-F31B-62D0-11EB1ECF16A5}"/>
              </a:ext>
            </a:extLst>
          </p:cNvPr>
          <p:cNvSpPr>
            <a:spLocks noGrp="1"/>
          </p:cNvSpPr>
          <p:nvPr>
            <p:ph type="title"/>
          </p:nvPr>
        </p:nvSpPr>
        <p:spPr>
          <a:xfrm>
            <a:off x="416560" y="304165"/>
            <a:ext cx="10515600" cy="1325563"/>
          </a:xfrm>
        </p:spPr>
        <p:txBody>
          <a:bodyPr/>
          <a:lstStyle/>
          <a:p>
            <a:r>
              <a:rPr lang="nl-NL" dirty="0"/>
              <a:t>Stap 3: Techniek</a:t>
            </a:r>
            <a:br>
              <a:rPr lang="nl-NL" dirty="0"/>
            </a:br>
            <a:endParaRPr lang="nl-NL" dirty="0"/>
          </a:p>
        </p:txBody>
      </p:sp>
      <p:sp>
        <p:nvSpPr>
          <p:cNvPr id="4" name="Tekstvak 3">
            <a:extLst>
              <a:ext uri="{FF2B5EF4-FFF2-40B4-BE49-F238E27FC236}">
                <a16:creationId xmlns:a16="http://schemas.microsoft.com/office/drawing/2014/main" id="{7CF1135D-4636-D7C1-48ED-012FD9B9158E}"/>
              </a:ext>
            </a:extLst>
          </p:cNvPr>
          <p:cNvSpPr txBox="1"/>
          <p:nvPr/>
        </p:nvSpPr>
        <p:spPr>
          <a:xfrm>
            <a:off x="416560" y="2518390"/>
            <a:ext cx="5755640" cy="3693319"/>
          </a:xfrm>
          <a:prstGeom prst="rect">
            <a:avLst/>
          </a:prstGeom>
          <a:noFill/>
        </p:spPr>
        <p:txBody>
          <a:bodyPr wrap="square">
            <a:spAutoFit/>
          </a:bodyPr>
          <a:lstStyle/>
          <a:p>
            <a:endParaRPr lang="nl-NL" dirty="0"/>
          </a:p>
          <a:p>
            <a:r>
              <a:rPr lang="nl-NL" b="1" dirty="0"/>
              <a:t>Gebruik lichaamstaal: </a:t>
            </a:r>
          </a:p>
          <a:p>
            <a:r>
              <a:rPr lang="nl-NL" dirty="0"/>
              <a:t>Je presenteert niet alleen met woorden. Je gezichtsuitdrukking, bewegingen en gebaren communiceren ook. Met lichaamstaal zet je een boodschap kracht bij.</a:t>
            </a:r>
          </a:p>
          <a:p>
            <a:endParaRPr lang="nl-NL" dirty="0"/>
          </a:p>
          <a:p>
            <a:r>
              <a:rPr lang="nl-NL" b="1" dirty="0"/>
              <a:t>Gebruik handen én voeten om je presentatie kracht bij te zetten.</a:t>
            </a:r>
          </a:p>
          <a:p>
            <a:r>
              <a:rPr lang="nl-NL" dirty="0"/>
              <a:t>Met je lichaamshouding druk je uit of je open staat voor contact.</a:t>
            </a:r>
          </a:p>
          <a:p>
            <a:endParaRPr lang="nl-NL" dirty="0"/>
          </a:p>
          <a:p>
            <a:r>
              <a:rPr lang="nl-NL" b="1" dirty="0"/>
              <a:t>Maak oogcontact met het publiek.</a:t>
            </a:r>
          </a:p>
        </p:txBody>
      </p:sp>
      <p:sp>
        <p:nvSpPr>
          <p:cNvPr id="6" name="Tekstvak 5">
            <a:extLst>
              <a:ext uri="{FF2B5EF4-FFF2-40B4-BE49-F238E27FC236}">
                <a16:creationId xmlns:a16="http://schemas.microsoft.com/office/drawing/2014/main" id="{AAE5318D-AC68-24EC-6345-087A3E021236}"/>
              </a:ext>
            </a:extLst>
          </p:cNvPr>
          <p:cNvSpPr txBox="1"/>
          <p:nvPr/>
        </p:nvSpPr>
        <p:spPr>
          <a:xfrm>
            <a:off x="6995160" y="2694489"/>
            <a:ext cx="4902200" cy="3693319"/>
          </a:xfrm>
          <a:prstGeom prst="rect">
            <a:avLst/>
          </a:prstGeom>
          <a:noFill/>
        </p:spPr>
        <p:txBody>
          <a:bodyPr wrap="square">
            <a:spAutoFit/>
          </a:bodyPr>
          <a:lstStyle/>
          <a:p>
            <a:r>
              <a:rPr lang="nl-NL" b="1" dirty="0"/>
              <a:t>Oefen je stem: </a:t>
            </a:r>
          </a:p>
          <a:p>
            <a:r>
              <a:rPr lang="nl-NL" dirty="0"/>
              <a:t>de stem is de spiegel van de ziel. Je publiek hoort aan je stem of je gespannen bent of niet. Een goede, vaste stem begint met ademhaling. En ademhaling, op zijn beurt, begint met een goede houding. Praat rustig en enthousiast. </a:t>
            </a:r>
          </a:p>
          <a:p>
            <a:endParaRPr lang="nl-NL" dirty="0"/>
          </a:p>
          <a:p>
            <a:r>
              <a:rPr lang="nl-NL" b="1" dirty="0"/>
              <a:t>Betrek je publiek: </a:t>
            </a:r>
          </a:p>
          <a:p>
            <a:r>
              <a:rPr lang="nl-NL" dirty="0"/>
              <a:t>Mensen willen betrokken worden. Interactie is dé manier om ervoor te zorgen dat je verhaal beklijft. Als je luisteraars actief betrekt, wordt je presentatie ook voor jezelf leuker en inspirerende.</a:t>
            </a:r>
          </a:p>
          <a:p>
            <a:endParaRPr lang="nl-NL" dirty="0"/>
          </a:p>
        </p:txBody>
      </p:sp>
      <p:sp>
        <p:nvSpPr>
          <p:cNvPr id="8" name="Tekstvak 7">
            <a:extLst>
              <a:ext uri="{FF2B5EF4-FFF2-40B4-BE49-F238E27FC236}">
                <a16:creationId xmlns:a16="http://schemas.microsoft.com/office/drawing/2014/main" id="{0644E5F1-949A-383F-5A94-72BCDFC15AA1}"/>
              </a:ext>
            </a:extLst>
          </p:cNvPr>
          <p:cNvSpPr txBox="1"/>
          <p:nvPr/>
        </p:nvSpPr>
        <p:spPr>
          <a:xfrm>
            <a:off x="416560" y="1029563"/>
            <a:ext cx="6096000" cy="1200329"/>
          </a:xfrm>
          <a:prstGeom prst="rect">
            <a:avLst/>
          </a:prstGeom>
          <a:noFill/>
        </p:spPr>
        <p:txBody>
          <a:bodyPr wrap="square">
            <a:spAutoFit/>
          </a:bodyPr>
          <a:lstStyle/>
          <a:p>
            <a:r>
              <a:rPr lang="nl-NL" dirty="0"/>
              <a:t>Professionele presentatie door de hele groep:</a:t>
            </a:r>
          </a:p>
          <a:p>
            <a:r>
              <a:rPr lang="nl-NL" dirty="0"/>
              <a:t>    -</a:t>
            </a:r>
            <a:r>
              <a:rPr lang="nl-NL" b="1" dirty="0"/>
              <a:t>Houding </a:t>
            </a:r>
          </a:p>
          <a:p>
            <a:r>
              <a:rPr lang="nl-NL" dirty="0"/>
              <a:t>    -Kennis</a:t>
            </a:r>
          </a:p>
          <a:p>
            <a:r>
              <a:rPr lang="nl-NL" dirty="0"/>
              <a:t>    -</a:t>
            </a:r>
            <a:r>
              <a:rPr lang="nl-NL" b="1" dirty="0"/>
              <a:t>Vaardigheden</a:t>
            </a:r>
          </a:p>
        </p:txBody>
      </p:sp>
      <p:sp>
        <p:nvSpPr>
          <p:cNvPr id="10" name="Tekstvak 9">
            <a:extLst>
              <a:ext uri="{FF2B5EF4-FFF2-40B4-BE49-F238E27FC236}">
                <a16:creationId xmlns:a16="http://schemas.microsoft.com/office/drawing/2014/main" id="{9CCAE916-AB0D-E266-0054-068BDCF72D36}"/>
              </a:ext>
            </a:extLst>
          </p:cNvPr>
          <p:cNvSpPr txBox="1"/>
          <p:nvPr/>
        </p:nvSpPr>
        <p:spPr>
          <a:xfrm>
            <a:off x="6398260" y="482198"/>
            <a:ext cx="6096000" cy="369332"/>
          </a:xfrm>
          <a:prstGeom prst="rect">
            <a:avLst/>
          </a:prstGeom>
          <a:noFill/>
        </p:spPr>
        <p:txBody>
          <a:bodyPr wrap="square">
            <a:spAutoFit/>
          </a:bodyPr>
          <a:lstStyle/>
          <a:p>
            <a:r>
              <a:rPr lang="nl-NL" dirty="0">
                <a:hlinkClick r:id="rId2"/>
              </a:rPr>
              <a:t>https://www.youtube.com/watch?v</a:t>
            </a:r>
            <a:r>
              <a:rPr lang="nl-NL">
                <a:hlinkClick r:id="rId2"/>
              </a:rPr>
              <a:t>=9z5NcbE2y5M</a:t>
            </a:r>
            <a:r>
              <a:rPr lang="nl-NL"/>
              <a:t> </a:t>
            </a:r>
            <a:endParaRPr lang="nl-NL" dirty="0"/>
          </a:p>
        </p:txBody>
      </p:sp>
    </p:spTree>
    <p:extLst>
      <p:ext uri="{BB962C8B-B14F-4D97-AF65-F5344CB8AC3E}">
        <p14:creationId xmlns:p14="http://schemas.microsoft.com/office/powerpoint/2010/main" val="330886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5885CA-91C8-E8D3-4822-AAB223666116}"/>
              </a:ext>
            </a:extLst>
          </p:cNvPr>
          <p:cNvSpPr>
            <a:spLocks noGrp="1"/>
          </p:cNvSpPr>
          <p:nvPr>
            <p:ph type="title"/>
          </p:nvPr>
        </p:nvSpPr>
        <p:spPr/>
        <p:txBody>
          <a:bodyPr/>
          <a:lstStyle/>
          <a:p>
            <a:r>
              <a:rPr lang="nl-NL" dirty="0"/>
              <a:t>Oefenen </a:t>
            </a:r>
            <a:r>
              <a:rPr lang="nl-NL" dirty="0">
                <a:sym typeface="Wingdings" panose="05000000000000000000" pitchFamily="2" charset="2"/>
              </a:rPr>
              <a:t> </a:t>
            </a:r>
            <a:endParaRPr lang="nl-NL" dirty="0"/>
          </a:p>
        </p:txBody>
      </p:sp>
      <p:sp>
        <p:nvSpPr>
          <p:cNvPr id="4" name="Tekstvak 3">
            <a:extLst>
              <a:ext uri="{FF2B5EF4-FFF2-40B4-BE49-F238E27FC236}">
                <a16:creationId xmlns:a16="http://schemas.microsoft.com/office/drawing/2014/main" id="{FE8D2AAD-481F-1643-C1F8-B26DF7D41D95}"/>
              </a:ext>
            </a:extLst>
          </p:cNvPr>
          <p:cNvSpPr txBox="1"/>
          <p:nvPr/>
        </p:nvSpPr>
        <p:spPr>
          <a:xfrm>
            <a:off x="838200" y="1690688"/>
            <a:ext cx="4288971" cy="3785652"/>
          </a:xfrm>
          <a:prstGeom prst="rect">
            <a:avLst/>
          </a:prstGeom>
          <a:noFill/>
        </p:spPr>
        <p:txBody>
          <a:bodyPr wrap="square">
            <a:spAutoFit/>
          </a:bodyPr>
          <a:lstStyle/>
          <a:p>
            <a:r>
              <a:rPr lang="nl-NL" sz="2000" b="1" dirty="0"/>
              <a:t>Presenteren met een voorwerp</a:t>
            </a:r>
          </a:p>
          <a:p>
            <a:r>
              <a:rPr lang="nl-NL" sz="2000" dirty="0"/>
              <a:t>Deze eerste oefening is het leukste om in een groep te doen. Het is een oefening om makkelijker te leren spreken in een groep én te leren improviseren. Je doet deze oefening met een voorwerp. Iedereen van de groep neemt een voorwerp mee; eentje met een mooie herinnering, een voorwerp met een bijzonder verhaal of een willekeurig item. </a:t>
            </a:r>
          </a:p>
          <a:p>
            <a:r>
              <a:rPr lang="nl-NL" sz="2000" dirty="0"/>
              <a:t>En vertel maar! </a:t>
            </a:r>
          </a:p>
        </p:txBody>
      </p:sp>
      <p:sp>
        <p:nvSpPr>
          <p:cNvPr id="5" name="Tekstvak 4">
            <a:extLst>
              <a:ext uri="{FF2B5EF4-FFF2-40B4-BE49-F238E27FC236}">
                <a16:creationId xmlns:a16="http://schemas.microsoft.com/office/drawing/2014/main" id="{11710178-636E-4D27-0AE9-CD01EFC70C87}"/>
              </a:ext>
            </a:extLst>
          </p:cNvPr>
          <p:cNvSpPr txBox="1"/>
          <p:nvPr/>
        </p:nvSpPr>
        <p:spPr>
          <a:xfrm>
            <a:off x="6204857" y="849477"/>
            <a:ext cx="4778829" cy="5324535"/>
          </a:xfrm>
          <a:prstGeom prst="rect">
            <a:avLst/>
          </a:prstGeom>
          <a:noFill/>
        </p:spPr>
        <p:txBody>
          <a:bodyPr wrap="square" rtlCol="0">
            <a:spAutoFit/>
          </a:bodyPr>
          <a:lstStyle/>
          <a:p>
            <a:r>
              <a:rPr lang="nl-NL" sz="2000" b="1" dirty="0"/>
              <a:t>Face </a:t>
            </a:r>
            <a:r>
              <a:rPr lang="nl-NL" sz="2000" b="1" dirty="0" err="1"/>
              <a:t>your</a:t>
            </a:r>
            <a:r>
              <a:rPr lang="nl-NL" sz="2000" b="1" dirty="0"/>
              <a:t> </a:t>
            </a:r>
            <a:r>
              <a:rPr lang="nl-NL" sz="2000" b="1" dirty="0" err="1"/>
              <a:t>fears</a:t>
            </a:r>
            <a:endParaRPr lang="nl-NL" sz="2000" b="1" dirty="0"/>
          </a:p>
          <a:p>
            <a:r>
              <a:rPr lang="nl-NL" sz="2000" dirty="0"/>
              <a:t>De mensen die het meest bereiken, zijn de mensen die altijd proberen hun obstakels te overwinnen. Presenteren is heel spannend, en het is helemaal niet erg als je daar zenuwachtig over bent. Maar probeer er ook steeds beter in te worden! Probeer te bedenken waar in een presentatie jouw obstakel ligt en hoe je dit obstakel kunt wegnemen. (Bijvoorbeeld: “Ik heb een accent.”) Door dit vooraf te doen krijg je inzicht in hetgeen jij moeilijk vindt en heb je vervolgens vaak al een idee hoe je dit op kunt lossen. Ook kom je er dan vaak achter dat het obstakel helemaal geen obstakel hoeft te zijn. (Het accent is onderdeel van jou en mensen kunnen je prima volgen.) </a:t>
            </a:r>
          </a:p>
        </p:txBody>
      </p:sp>
    </p:spTree>
    <p:extLst>
      <p:ext uri="{BB962C8B-B14F-4D97-AF65-F5344CB8AC3E}">
        <p14:creationId xmlns:p14="http://schemas.microsoft.com/office/powerpoint/2010/main" val="959647519"/>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58E09137C68A74EA55321485504F917" ma:contentTypeVersion="17" ma:contentTypeDescription="Een nieuw document maken." ma:contentTypeScope="" ma:versionID="0f68ed45c25507020046cd58e7081853">
  <xsd:schema xmlns:xsd="http://www.w3.org/2001/XMLSchema" xmlns:xs="http://www.w3.org/2001/XMLSchema" xmlns:p="http://schemas.microsoft.com/office/2006/metadata/properties" xmlns:ns2="2c4f0c93-2979-4f27-aab2-70de95932352" xmlns:ns3="c6f82ce1-f6df-49a5-8b49-cf8409a27aa4" targetNamespace="http://schemas.microsoft.com/office/2006/metadata/properties" ma:root="true" ma:fieldsID="ed2a775c62b2ef6a30ca6d924b06821c" ns2:_="" ns3:_="">
    <xsd:import namespace="2c4f0c93-2979-4f27-aab2-70de95932352"/>
    <xsd:import namespace="c6f82ce1-f6df-49a5-8b49-cf8409a27aa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4f0c93-2979-4f27-aab2-70de95932352" elementFormDefault="qualified">
    <xsd:import namespace="http://schemas.microsoft.com/office/2006/documentManagement/types"/>
    <xsd:import namespace="http://schemas.microsoft.com/office/infopath/2007/PartnerControls"/>
    <xsd:element name="SharedWithUsers" ma:index="8" nillable="true" ma:displayName="Gedeeld met"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internalName="SharedWithDetails" ma:readOnly="true">
      <xsd:simpleType>
        <xsd:restriction base="dms:Note">
          <xsd:maxLength value="255"/>
        </xsd:restriction>
      </xsd:simpleType>
    </xsd:element>
    <xsd:element name="TaxCatchAll" ma:index="23" nillable="true" ma:displayName="Taxonomy Catch All Column" ma:hidden="true" ma:list="{bad38e81-2dce-48e2-a4cf-6cf5e967729a}" ma:internalName="TaxCatchAll" ma:showField="CatchAllData" ma:web="2c4f0c93-2979-4f27-aab2-70de9593235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6f82ce1-f6df-49a5-8b49-cf8409a27aa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2bf06c9d-aefe-4981-8979-7b8905db0861"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6f82ce1-f6df-49a5-8b49-cf8409a27aa4">
      <Terms xmlns="http://schemas.microsoft.com/office/infopath/2007/PartnerControls"/>
    </lcf76f155ced4ddcb4097134ff3c332f>
    <TaxCatchAll xmlns="2c4f0c93-2979-4f27-aab2-70de95932352"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DFBAFD0-6B96-47E2-86E6-685B8292E4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4f0c93-2979-4f27-aab2-70de95932352"/>
    <ds:schemaRef ds:uri="c6f82ce1-f6df-49a5-8b49-cf8409a27a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403E6A5-73DE-47FD-A2DC-504BB6D673DB}">
  <ds:schemaRefs>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http://purl.org/dc/dcmitype/"/>
    <ds:schemaRef ds:uri="http://purl.org/dc/elements/1.1/"/>
    <ds:schemaRef ds:uri="http://purl.org/dc/terms/"/>
    <ds:schemaRef ds:uri="c6f82ce1-f6df-49a5-8b49-cf8409a27aa4"/>
    <ds:schemaRef ds:uri="2c4f0c93-2979-4f27-aab2-70de95932352"/>
    <ds:schemaRef ds:uri="http://schemas.microsoft.com/office/2006/metadata/properties"/>
  </ds:schemaRefs>
</ds:datastoreItem>
</file>

<file path=customXml/itemProps3.xml><?xml version="1.0" encoding="utf-8"?>
<ds:datastoreItem xmlns:ds="http://schemas.openxmlformats.org/officeDocument/2006/customXml" ds:itemID="{6835CCDE-4895-42E7-B8F9-44CFC45296A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212</TotalTime>
  <Words>681</Words>
  <Application>Microsoft Office PowerPoint</Application>
  <PresentationFormat>Breedbeeld</PresentationFormat>
  <Paragraphs>74</Paragraphs>
  <Slides>11</Slides>
  <Notes>1</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11</vt:i4>
      </vt:variant>
    </vt:vector>
  </HeadingPairs>
  <TitlesOfParts>
    <vt:vector size="16" baseType="lpstr">
      <vt:lpstr>Arial</vt:lpstr>
      <vt:lpstr>Calibri</vt:lpstr>
      <vt:lpstr>Calibri Light</vt:lpstr>
      <vt:lpstr>Wingdings</vt:lpstr>
      <vt:lpstr>Kantoorthema</vt:lpstr>
      <vt:lpstr>Training  Presentatie geven aan opdrachtgever</vt:lpstr>
      <vt:lpstr>PowerPoint-presentatie</vt:lpstr>
      <vt:lpstr>Presentatie vrijdag 24 maart: praktische informatie</vt:lpstr>
      <vt:lpstr>PowerPoint-presentatie</vt:lpstr>
      <vt:lpstr>Presenteren aan de opdrachtgever</vt:lpstr>
      <vt:lpstr>Stap 2: Vorm </vt:lpstr>
      <vt:lpstr>PowerPoint-presentatie</vt:lpstr>
      <vt:lpstr>Stap 3: Techniek </vt:lpstr>
      <vt:lpstr>Oefenen  </vt:lpstr>
      <vt:lpstr>PowerPoint-presentatie</vt:lpstr>
      <vt:lpstr>Vragen?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 van Dael</dc:creator>
  <cp:lastModifiedBy>Pascalle Cup</cp:lastModifiedBy>
  <cp:revision>107</cp:revision>
  <dcterms:created xsi:type="dcterms:W3CDTF">2023-03-15T09:06:53Z</dcterms:created>
  <dcterms:modified xsi:type="dcterms:W3CDTF">2023-03-17T10:13:46Z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0x010100858E09137C68A74EA55321485504F917</vt:lpwstr>
  </property>
  <property fmtid="{D5CDD505-2E9C-101B-9397-08002B2CF9AE}" pid="3" name="MediaServiceImageTags">
    <vt:lpwstr/>
  </property>
</Properties>
</file>